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4"/>
  </p:sldMasterIdLst>
  <p:notesMasterIdLst>
    <p:notesMasterId r:id="rId25"/>
  </p:notesMasterIdLst>
  <p:sldIdLst>
    <p:sldId id="287" r:id="rId5"/>
    <p:sldId id="312" r:id="rId6"/>
    <p:sldId id="313" r:id="rId7"/>
    <p:sldId id="299" r:id="rId8"/>
    <p:sldId id="304" r:id="rId9"/>
    <p:sldId id="306" r:id="rId10"/>
    <p:sldId id="303" r:id="rId11"/>
    <p:sldId id="323" r:id="rId12"/>
    <p:sldId id="314" r:id="rId13"/>
    <p:sldId id="315" r:id="rId14"/>
    <p:sldId id="319" r:id="rId15"/>
    <p:sldId id="316" r:id="rId16"/>
    <p:sldId id="321" r:id="rId17"/>
    <p:sldId id="292" r:id="rId18"/>
    <p:sldId id="324" r:id="rId19"/>
    <p:sldId id="325" r:id="rId20"/>
    <p:sldId id="296" r:id="rId21"/>
    <p:sldId id="300" r:id="rId22"/>
    <p:sldId id="298" r:id="rId23"/>
    <p:sldId id="285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96950430-1385-4039-A0A5-74DF2FD8F943}">
          <p14:sldIdLst>
            <p14:sldId id="287"/>
            <p14:sldId id="312"/>
            <p14:sldId id="313"/>
            <p14:sldId id="299"/>
            <p14:sldId id="304"/>
            <p14:sldId id="306"/>
          </p14:sldIdLst>
        </p14:section>
        <p14:section name="Partie 1" id="{DFC656B1-7B95-4E0D-B4C6-2F643FC4D91E}">
          <p14:sldIdLst>
            <p14:sldId id="303"/>
            <p14:sldId id="323"/>
            <p14:sldId id="314"/>
            <p14:sldId id="315"/>
            <p14:sldId id="319"/>
            <p14:sldId id="316"/>
            <p14:sldId id="321"/>
          </p14:sldIdLst>
        </p14:section>
        <p14:section name="Partie 2" id="{3D0ED8AC-83AA-44D5-B4B5-A0B06BAAB62D}">
          <p14:sldIdLst>
            <p14:sldId id="292"/>
            <p14:sldId id="324"/>
            <p14:sldId id="325"/>
          </p14:sldIdLst>
        </p14:section>
        <p14:section name="Partie 3" id="{8C0954F9-FFDD-4C94-B382-D99EFE215566}">
          <p14:sldIdLst/>
        </p14:section>
        <p14:section name="Conclusion" id="{C4F924C8-5769-4B94-8A0A-0223E3057C3B}">
          <p14:sldIdLst>
            <p14:sldId id="296"/>
            <p14:sldId id="300"/>
            <p14:sldId id="29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4B35"/>
    <a:srgbClr val="6DBBCA"/>
    <a:srgbClr val="B9A368"/>
    <a:srgbClr val="5A4436"/>
    <a:srgbClr val="D2EFB7"/>
    <a:srgbClr val="666666"/>
    <a:srgbClr val="7D984D"/>
    <a:srgbClr val="ECDCD5"/>
    <a:srgbClr val="607B4A"/>
    <a:srgbClr val="ECCE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4D5D88-10D3-467E-B929-198D44E44B55}" v="74" dt="2020-10-10T16:42:15.086"/>
  </p1510:revLst>
</p1510:revInfo>
</file>

<file path=ppt/tableStyles.xml><?xml version="1.0" encoding="utf-8"?>
<a:tblStyleLst xmlns:a="http://schemas.openxmlformats.org/drawingml/2006/main" def="{3401255F-38E5-40D3-B21F-345528553BB6}">
  <a:tblStyle styleId="{3401255F-38E5-40D3-B21F-345528553B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nick FROUIN" userId="f1281e86ae7ef832" providerId="LiveId" clId="{D0D6766F-32D7-48CC-999D-7AF94BED5B47}"/>
    <pc:docChg chg="undo custSel addSld delSld modSld modSection">
      <pc:chgData name="Yannick FROUIN" userId="f1281e86ae7ef832" providerId="LiveId" clId="{D0D6766F-32D7-48CC-999D-7AF94BED5B47}" dt="2020-10-05T12:16:51.653" v="1462" actId="1076"/>
      <pc:docMkLst>
        <pc:docMk/>
      </pc:docMkLst>
      <pc:sldChg chg="addSp delSp modSp mod">
        <pc:chgData name="Yannick FROUIN" userId="f1281e86ae7ef832" providerId="LiveId" clId="{D0D6766F-32D7-48CC-999D-7AF94BED5B47}" dt="2020-10-04T20:59:42.418" v="1165" actId="1076"/>
        <pc:sldMkLst>
          <pc:docMk/>
          <pc:sldMk cId="2119825583" sldId="285"/>
        </pc:sldMkLst>
        <pc:spChg chg="add mod">
          <ac:chgData name="Yannick FROUIN" userId="f1281e86ae7ef832" providerId="LiveId" clId="{D0D6766F-32D7-48CC-999D-7AF94BED5B47}" dt="2020-10-04T20:59:42.418" v="1165" actId="1076"/>
          <ac:spMkLst>
            <pc:docMk/>
            <pc:sldMk cId="2119825583" sldId="285"/>
            <ac:spMk id="3" creationId="{49DB83F1-2D5C-4ACA-B14F-88AF5AFD62DF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7" creationId="{CFAE8746-786C-48F1-8FDF-D99250F7DEDF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8" creationId="{7E2319F2-B783-4A48-8DEF-C11E9E72FD25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9" creationId="{5BC632D2-D7BB-4361-AB30-2EFE13822DD4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10" creationId="{D47A9ED5-9293-47FE-97E6-B069FC8BC095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11" creationId="{F757D826-7B66-419C-8509-72DDD8273322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12" creationId="{8F748540-238A-42CE-A428-CE27E3FED338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13" creationId="{42232004-A8D2-41C6-9600-1C464C27A387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14" creationId="{68F6060B-E47F-4516-BF28-CB0C100AC138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15" creationId="{B5BFB687-FC5C-405B-9678-05BB0264021E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16" creationId="{98F633C8-3925-4969-BD14-82DC23655307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17" creationId="{907082B7-6DB8-48B8-8FBB-FCEB985C8340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18" creationId="{7E155937-BC1F-4675-A4A0-B54B07728A3C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19" creationId="{430735FA-2044-4D53-8E76-5A696852F430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20" creationId="{93FFC10C-F273-49A9-AE0F-781AD9810142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21" creationId="{CF2DB84B-49BD-4D36-BD16-33AB0B42B05F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22" creationId="{E366AD85-0173-4121-897F-ECC833C7B9C9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23" creationId="{DCAD3AA1-7C03-43BC-9168-2BAB7FCCEA4A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24" creationId="{5FE72C49-BB32-478F-8069-90839FB4631E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25" creationId="{DD0EB16F-F479-4014-B093-82504460D9F5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26" creationId="{27D5D004-3420-461F-8FA1-0D8621748E74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27" creationId="{A230C4F1-0224-466B-8290-9872C6466EB3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28" creationId="{4C27F69D-7BDF-44C2-A1D4-2DBF22E5E3BD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29" creationId="{5C8738E0-B514-488C-A4C7-3EBA7FDF6D9D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30" creationId="{135857DD-FE7E-4DF6-99BC-08DB6347CA97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31" creationId="{7EC8B8CF-9AD9-4B64-B2B4-9CFBAEFA3BB9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32" creationId="{463ECC52-CE18-4CA8-95A9-44933529A012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33" creationId="{FC11F64A-8C92-4B84-B915-A2BB99D4B99F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34" creationId="{3E5293C5-029A-4C6D-AA58-4CEBCC83FCCC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35" creationId="{9B64B5F3-DAA3-4022-8F75-AAE1B9CD44C7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36" creationId="{044A472D-F8A9-4803-A90F-FA336731093F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37" creationId="{6F40206E-3A06-454A-8B28-C77398FFBBCE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38" creationId="{350A76D8-7CD8-498B-80A0-051E867DEFE6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39" creationId="{EBE43275-3953-48A4-A4B9-0B0C7D68F21C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40" creationId="{584A0F3E-296C-4B8E-BFF5-84DA19E49170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41" creationId="{775941A2-B738-475D-89E6-3A24CF191870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42" creationId="{DFAAECC1-AD7A-41C7-AAA8-88F2E55B68E6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43" creationId="{FEB2C185-7503-4626-B804-DB329798CA61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44" creationId="{1F83B5F4-2AA5-42D9-BDFE-152354CC8A3A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45" creationId="{1981C567-D6F2-4AE3-A8C6-6E9C758F8028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46" creationId="{33893701-65A6-4D03-837F-FF8DBB82C69D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47" creationId="{5822EC87-1C32-43D4-8DEB-C73358532FBF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48" creationId="{FD634997-AA02-40DC-A672-CE804E6C4C37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49" creationId="{48151FAA-7DC6-429B-BE51-CD852A4D59DC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50" creationId="{135CFBA1-65F3-424C-988E-D01344EADFC3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51" creationId="{57EE9765-D2DC-4569-AFEF-390223786CB1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52" creationId="{398D1E3A-6C2B-45DF-88FD-4DB55DEFAEB1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53" creationId="{6D96CAD8-94D3-4032-8E53-B63597EB5431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54" creationId="{A691E28D-14A1-4C31-A199-8171D7C9C6D0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55" creationId="{903F3F2E-4DD2-4B28-95E0-5B0A750782FA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56" creationId="{FFD82371-394D-4B14-B5CB-9BBC131D2488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57" creationId="{6E6A2443-C5DA-478C-9727-67712D00B611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58" creationId="{ACFB0AC1-E912-4455-9B85-855ACDB409AB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59" creationId="{93E053AA-13E3-42CB-9811-0E8F6EA173F3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60" creationId="{F3B44429-6025-4A03-B2C0-40BB1FE35811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61" creationId="{C2AEFF98-F025-4B56-A537-02D6C5924143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62" creationId="{C3B4F0D4-E2A8-45B2-AA88-1FF39B02F745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63" creationId="{BA36133F-70BC-4B55-AE47-F0C19D186277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64" creationId="{EAFDD5EE-4694-4EB2-9054-B524A6E887FD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65" creationId="{1F1D1E2B-DCFC-4F42-914B-22BFF223D4BB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66" creationId="{15483379-AE97-445F-8DA0-032B647A6634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67" creationId="{645C30A5-012F-42AD-BE24-03390C54C66A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68" creationId="{43AFA9A8-6A44-414F-A60B-509E15B1FDC3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69" creationId="{3769A067-9F31-4F17-82E1-10C02D574FB3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70" creationId="{C93E6E35-ED87-42FA-9F67-4C07099821B9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71" creationId="{20BA5C58-6D19-4AE0-8E59-7071453B916C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72" creationId="{53F1EFE0-3616-452A-8D87-6B4350427CB0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73" creationId="{34804698-A1D9-4E49-8541-FA1EA6F0C148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74" creationId="{6D81FF97-CE58-4895-9871-583A779190F5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75" creationId="{A43ACC2D-4ABA-4935-91F9-FACA61CE508F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76" creationId="{332E2F72-0EDE-4162-BAB6-D29AB45E78B2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77" creationId="{E61F9EA5-0CAF-422A-8EA6-86A9E1C3ACEA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78" creationId="{3E11701C-E13D-4B37-9244-44026F897F30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79" creationId="{F5679B45-AEA0-4D50-A609-C061A034AF42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80" creationId="{CA368AF6-1C09-40DD-9151-B6099403A9D2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81" creationId="{59ECE4A1-3C27-4AEC-84DE-C44ED73FC1B9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82" creationId="{F7F8D73C-E25E-4C6E-A4F3-34A645C3AF26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83" creationId="{9C118DAC-1451-4E8C-BFBF-D83FA62B6B56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84" creationId="{C610BB7A-346E-4736-A222-469DA68DFFB1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85" creationId="{AFAC2091-6A30-4C81-9039-C14B58C324B8}"/>
          </ac:spMkLst>
        </pc:spChg>
        <pc:spChg chg="del">
          <ac:chgData name="Yannick FROUIN" userId="f1281e86ae7ef832" providerId="LiveId" clId="{D0D6766F-32D7-48CC-999D-7AF94BED5B47}" dt="2020-10-04T20:59:13.190" v="1151" actId="478"/>
          <ac:spMkLst>
            <pc:docMk/>
            <pc:sldMk cId="2119825583" sldId="285"/>
            <ac:spMk id="86" creationId="{9B4565D6-F3FE-4C6F-BD1B-2EB9199A0161}"/>
          </ac:spMkLst>
        </pc:spChg>
        <pc:spChg chg="mod">
          <ac:chgData name="Yannick FROUIN" userId="f1281e86ae7ef832" providerId="LiveId" clId="{D0D6766F-32D7-48CC-999D-7AF94BED5B47}" dt="2020-10-04T20:59:27.657" v="1163" actId="255"/>
          <ac:spMkLst>
            <pc:docMk/>
            <pc:sldMk cId="2119825583" sldId="285"/>
            <ac:spMk id="89" creationId="{5A83B795-B4C4-4556-8F27-63EFAC34F34C}"/>
          </ac:spMkLst>
        </pc:spChg>
        <pc:spChg chg="del">
          <ac:chgData name="Yannick FROUIN" userId="f1281e86ae7ef832" providerId="LiveId" clId="{D0D6766F-32D7-48CC-999D-7AF94BED5B47}" dt="2020-10-04T20:59:07.636" v="1150" actId="478"/>
          <ac:spMkLst>
            <pc:docMk/>
            <pc:sldMk cId="2119825583" sldId="285"/>
            <ac:spMk id="90" creationId="{98A9A529-9EB6-4690-A3BC-40F6111F5E5B}"/>
          </ac:spMkLst>
        </pc:spChg>
        <pc:picChg chg="add mod">
          <ac:chgData name="Yannick FROUIN" userId="f1281e86ae7ef832" providerId="LiveId" clId="{D0D6766F-32D7-48CC-999D-7AF94BED5B47}" dt="2020-10-04T20:59:42.418" v="1165" actId="1076"/>
          <ac:picMkLst>
            <pc:docMk/>
            <pc:sldMk cId="2119825583" sldId="285"/>
            <ac:picMk id="2" creationId="{8680981B-1162-4193-87A2-A0664B90DEF1}"/>
          </ac:picMkLst>
        </pc:picChg>
      </pc:sldChg>
      <pc:sldChg chg="addSp delSp modSp mod delAnim">
        <pc:chgData name="Yannick FROUIN" userId="f1281e86ae7ef832" providerId="LiveId" clId="{D0D6766F-32D7-48CC-999D-7AF94BED5B47}" dt="2020-10-05T08:20:42.929" v="1173"/>
        <pc:sldMkLst>
          <pc:docMk/>
          <pc:sldMk cId="1035938153" sldId="287"/>
        </pc:sldMkLst>
        <pc:spChg chg="del mod">
          <ac:chgData name="Yannick FROUIN" userId="f1281e86ae7ef832" providerId="LiveId" clId="{D0D6766F-32D7-48CC-999D-7AF94BED5B47}" dt="2020-10-03T09:37:50.832" v="119" actId="478"/>
          <ac:spMkLst>
            <pc:docMk/>
            <pc:sldMk cId="1035938153" sldId="287"/>
            <ac:spMk id="3" creationId="{5236C351-38AF-49FC-A787-CE18F4B1469C}"/>
          </ac:spMkLst>
        </pc:spChg>
        <pc:spChg chg="add del">
          <ac:chgData name="Yannick FROUIN" userId="f1281e86ae7ef832" providerId="LiveId" clId="{D0D6766F-32D7-48CC-999D-7AF94BED5B47}" dt="2020-10-05T08:20:21.418" v="1169"/>
          <ac:spMkLst>
            <pc:docMk/>
            <pc:sldMk cId="1035938153" sldId="287"/>
            <ac:spMk id="3" creationId="{83C14222-A5D7-457D-B315-74627E6F9C87}"/>
          </ac:spMkLst>
        </pc:spChg>
        <pc:spChg chg="add del">
          <ac:chgData name="Yannick FROUIN" userId="f1281e86ae7ef832" providerId="LiveId" clId="{D0D6766F-32D7-48CC-999D-7AF94BED5B47}" dt="2020-10-05T08:20:42.929" v="1173"/>
          <ac:spMkLst>
            <pc:docMk/>
            <pc:sldMk cId="1035938153" sldId="287"/>
            <ac:spMk id="4" creationId="{0423F57D-7FD1-4AE5-B562-2B547A1A7F23}"/>
          </ac:spMkLst>
        </pc:spChg>
        <pc:spChg chg="del mod">
          <ac:chgData name="Yannick FROUIN" userId="f1281e86ae7ef832" providerId="LiveId" clId="{D0D6766F-32D7-48CC-999D-7AF94BED5B47}" dt="2020-10-03T09:37:46.887" v="117" actId="478"/>
          <ac:spMkLst>
            <pc:docMk/>
            <pc:sldMk cId="1035938153" sldId="287"/>
            <ac:spMk id="4" creationId="{A1DCFB16-9B56-4D22-9A64-A189266E8CE4}"/>
          </ac:spMkLst>
        </pc:spChg>
        <pc:spChg chg="mod">
          <ac:chgData name="Yannick FROUIN" userId="f1281e86ae7ef832" providerId="LiveId" clId="{D0D6766F-32D7-48CC-999D-7AF94BED5B47}" dt="2020-10-03T09:39:32.963" v="125" actId="1076"/>
          <ac:spMkLst>
            <pc:docMk/>
            <pc:sldMk cId="1035938153" sldId="287"/>
            <ac:spMk id="5" creationId="{E7CA324E-C31B-4B1E-B2F4-DA927D819BDB}"/>
          </ac:spMkLst>
        </pc:spChg>
        <pc:spChg chg="mod">
          <ac:chgData name="Yannick FROUIN" userId="f1281e86ae7ef832" providerId="LiveId" clId="{D0D6766F-32D7-48CC-999D-7AF94BED5B47}" dt="2020-10-03T09:39:25.126" v="123" actId="1076"/>
          <ac:spMkLst>
            <pc:docMk/>
            <pc:sldMk cId="1035938153" sldId="287"/>
            <ac:spMk id="6" creationId="{DE840A06-7CE9-4A86-B8DE-6B34CAE38251}"/>
          </ac:spMkLst>
        </pc:spChg>
        <pc:spChg chg="mod">
          <ac:chgData name="Yannick FROUIN" userId="f1281e86ae7ef832" providerId="LiveId" clId="{D0D6766F-32D7-48CC-999D-7AF94BED5B47}" dt="2020-10-03T09:37:30.984" v="114" actId="20577"/>
          <ac:spMkLst>
            <pc:docMk/>
            <pc:sldMk cId="1035938153" sldId="287"/>
            <ac:spMk id="7" creationId="{9BA9D4CF-02AB-401B-9683-38F24BCBA2FC}"/>
          </ac:spMkLst>
        </pc:spChg>
        <pc:picChg chg="del">
          <ac:chgData name="Yannick FROUIN" userId="f1281e86ae7ef832" providerId="LiveId" clId="{D0D6766F-32D7-48CC-999D-7AF94BED5B47}" dt="2020-10-03T09:37:45.192" v="116" actId="478"/>
          <ac:picMkLst>
            <pc:docMk/>
            <pc:sldMk cId="1035938153" sldId="287"/>
            <ac:picMk id="10" creationId="{F1D2BE67-52C4-4D3E-96F5-9F76439237F8}"/>
          </ac:picMkLst>
        </pc:picChg>
        <pc:picChg chg="add mod">
          <ac:chgData name="Yannick FROUIN" userId="f1281e86ae7ef832" providerId="LiveId" clId="{D0D6766F-32D7-48CC-999D-7AF94BED5B47}" dt="2020-10-03T09:39:11.149" v="122" actId="1076"/>
          <ac:picMkLst>
            <pc:docMk/>
            <pc:sldMk cId="1035938153" sldId="287"/>
            <ac:picMk id="11" creationId="{2180CF60-A049-45A4-95D2-D5022AA1AA15}"/>
          </ac:picMkLst>
        </pc:picChg>
      </pc:sldChg>
      <pc:sldChg chg="addSp delSp add del mod">
        <pc:chgData name="Yannick FROUIN" userId="f1281e86ae7ef832" providerId="LiveId" clId="{D0D6766F-32D7-48CC-999D-7AF94BED5B47}" dt="2020-10-05T08:21:52.885" v="1179" actId="47"/>
        <pc:sldMkLst>
          <pc:docMk/>
          <pc:sldMk cId="3917795332" sldId="288"/>
        </pc:sldMkLst>
        <pc:spChg chg="add del">
          <ac:chgData name="Yannick FROUIN" userId="f1281e86ae7ef832" providerId="LiveId" clId="{D0D6766F-32D7-48CC-999D-7AF94BED5B47}" dt="2020-10-05T08:21:00.226" v="1176" actId="478"/>
          <ac:spMkLst>
            <pc:docMk/>
            <pc:sldMk cId="3917795332" sldId="288"/>
            <ac:spMk id="9" creationId="{13A18FD8-258B-4F23-8029-33866024ACD2}"/>
          </ac:spMkLst>
        </pc:spChg>
        <pc:spChg chg="add del">
          <ac:chgData name="Yannick FROUIN" userId="f1281e86ae7ef832" providerId="LiveId" clId="{D0D6766F-32D7-48CC-999D-7AF94BED5B47}" dt="2020-10-05T08:21:14.029" v="1178" actId="478"/>
          <ac:spMkLst>
            <pc:docMk/>
            <pc:sldMk cId="3917795332" sldId="288"/>
            <ac:spMk id="10" creationId="{4199A07B-3BFA-42A1-8B52-3EE3700E9373}"/>
          </ac:spMkLst>
        </pc:spChg>
      </pc:sldChg>
      <pc:sldChg chg="addSp modSp mod">
        <pc:chgData name="Yannick FROUIN" userId="f1281e86ae7ef832" providerId="LiveId" clId="{D0D6766F-32D7-48CC-999D-7AF94BED5B47}" dt="2020-10-04T19:55:20.671" v="517" actId="1076"/>
        <pc:sldMkLst>
          <pc:docMk/>
          <pc:sldMk cId="695668237" sldId="289"/>
        </pc:sldMkLst>
        <pc:spChg chg="add mod">
          <ac:chgData name="Yannick FROUIN" userId="f1281e86ae7ef832" providerId="LiveId" clId="{D0D6766F-32D7-48CC-999D-7AF94BED5B47}" dt="2020-10-04T19:55:14.837" v="516" actId="1076"/>
          <ac:spMkLst>
            <pc:docMk/>
            <pc:sldMk cId="695668237" sldId="289"/>
            <ac:spMk id="3" creationId="{5A3DB188-4E51-4D85-B0B8-98ABBFFB65CF}"/>
          </ac:spMkLst>
        </pc:spChg>
        <pc:spChg chg="add mod">
          <ac:chgData name="Yannick FROUIN" userId="f1281e86ae7ef832" providerId="LiveId" clId="{D0D6766F-32D7-48CC-999D-7AF94BED5B47}" dt="2020-10-04T19:55:05.971" v="515" actId="207"/>
          <ac:spMkLst>
            <pc:docMk/>
            <pc:sldMk cId="695668237" sldId="289"/>
            <ac:spMk id="5" creationId="{6F2D1AD1-A3CC-45CC-AEBC-BF677CB41093}"/>
          </ac:spMkLst>
        </pc:spChg>
        <pc:spChg chg="mod">
          <ac:chgData name="Yannick FROUIN" userId="f1281e86ae7ef832" providerId="LiveId" clId="{D0D6766F-32D7-48CC-999D-7AF94BED5B47}" dt="2020-10-04T19:55:20.671" v="517" actId="1076"/>
          <ac:spMkLst>
            <pc:docMk/>
            <pc:sldMk cId="695668237" sldId="289"/>
            <ac:spMk id="8" creationId="{3813AA4D-2C99-4F1F-9258-F48AE4CA65A8}"/>
          </ac:spMkLst>
        </pc:spChg>
      </pc:sldChg>
      <pc:sldChg chg="modSp mod">
        <pc:chgData name="Yannick FROUIN" userId="f1281e86ae7ef832" providerId="LiveId" clId="{D0D6766F-32D7-48CC-999D-7AF94BED5B47}" dt="2020-10-04T20:52:30.782" v="1064" actId="1076"/>
        <pc:sldMkLst>
          <pc:docMk/>
          <pc:sldMk cId="2448326669" sldId="292"/>
        </pc:sldMkLst>
        <pc:spChg chg="mod">
          <ac:chgData name="Yannick FROUIN" userId="f1281e86ae7ef832" providerId="LiveId" clId="{D0D6766F-32D7-48CC-999D-7AF94BED5B47}" dt="2020-10-04T20:52:30.782" v="1064" actId="1076"/>
          <ac:spMkLst>
            <pc:docMk/>
            <pc:sldMk cId="2448326669" sldId="292"/>
            <ac:spMk id="8" creationId="{3813AA4D-2C99-4F1F-9258-F48AE4CA65A8}"/>
          </ac:spMkLst>
        </pc:spChg>
      </pc:sldChg>
      <pc:sldChg chg="modSp mod">
        <pc:chgData name="Yannick FROUIN" userId="f1281e86ae7ef832" providerId="LiveId" clId="{D0D6766F-32D7-48CC-999D-7AF94BED5B47}" dt="2020-10-04T20:56:13.159" v="1133" actId="1076"/>
        <pc:sldMkLst>
          <pc:docMk/>
          <pc:sldMk cId="3526107114" sldId="294"/>
        </pc:sldMkLst>
        <pc:spChg chg="mod">
          <ac:chgData name="Yannick FROUIN" userId="f1281e86ae7ef832" providerId="LiveId" clId="{D0D6766F-32D7-48CC-999D-7AF94BED5B47}" dt="2020-10-04T20:56:13.159" v="1133" actId="1076"/>
          <ac:spMkLst>
            <pc:docMk/>
            <pc:sldMk cId="3526107114" sldId="294"/>
            <ac:spMk id="8" creationId="{3813AA4D-2C99-4F1F-9258-F48AE4CA65A8}"/>
          </ac:spMkLst>
        </pc:spChg>
      </pc:sldChg>
      <pc:sldChg chg="modSp mod">
        <pc:chgData name="Yannick FROUIN" userId="f1281e86ae7ef832" providerId="LiveId" clId="{D0D6766F-32D7-48CC-999D-7AF94BED5B47}" dt="2020-10-04T20:59:53.360" v="1166" actId="1076"/>
        <pc:sldMkLst>
          <pc:docMk/>
          <pc:sldMk cId="4196631873" sldId="296"/>
        </pc:sldMkLst>
        <pc:spChg chg="mod">
          <ac:chgData name="Yannick FROUIN" userId="f1281e86ae7ef832" providerId="LiveId" clId="{D0D6766F-32D7-48CC-999D-7AF94BED5B47}" dt="2020-10-04T20:59:53.360" v="1166" actId="1076"/>
          <ac:spMkLst>
            <pc:docMk/>
            <pc:sldMk cId="4196631873" sldId="296"/>
            <ac:spMk id="8" creationId="{3813AA4D-2C99-4F1F-9258-F48AE4CA65A8}"/>
          </ac:spMkLst>
        </pc:spChg>
      </pc:sldChg>
      <pc:sldChg chg="addSp delSp modSp mod delAnim modAnim">
        <pc:chgData name="Yannick FROUIN" userId="f1281e86ae7ef832" providerId="LiveId" clId="{D0D6766F-32D7-48CC-999D-7AF94BED5B47}" dt="2020-10-04T19:28:11.547" v="218" actId="1076"/>
        <pc:sldMkLst>
          <pc:docMk/>
          <pc:sldMk cId="4264693462" sldId="299"/>
        </pc:sldMkLst>
        <pc:spChg chg="add mod">
          <ac:chgData name="Yannick FROUIN" userId="f1281e86ae7ef832" providerId="LiveId" clId="{D0D6766F-32D7-48CC-999D-7AF94BED5B47}" dt="2020-10-04T19:20:39.574" v="154" actId="1076"/>
          <ac:spMkLst>
            <pc:docMk/>
            <pc:sldMk cId="4264693462" sldId="299"/>
            <ac:spMk id="2" creationId="{6DEF8386-A7E7-4ABF-8995-12060F67112C}"/>
          </ac:spMkLst>
        </pc:spChg>
        <pc:spChg chg="add del mod">
          <ac:chgData name="Yannick FROUIN" userId="f1281e86ae7ef832" providerId="LiveId" clId="{D0D6766F-32D7-48CC-999D-7AF94BED5B47}" dt="2020-10-04T19:25:20.846" v="171" actId="21"/>
          <ac:spMkLst>
            <pc:docMk/>
            <pc:sldMk cId="4264693462" sldId="299"/>
            <ac:spMk id="7" creationId="{6BEC4599-43FC-45EB-B0D1-BD0ED166F546}"/>
          </ac:spMkLst>
        </pc:spChg>
        <pc:spChg chg="mod">
          <ac:chgData name="Yannick FROUIN" userId="f1281e86ae7ef832" providerId="LiveId" clId="{D0D6766F-32D7-48CC-999D-7AF94BED5B47}" dt="2020-10-04T19:19:50.173" v="150" actId="1076"/>
          <ac:spMkLst>
            <pc:docMk/>
            <pc:sldMk cId="4264693462" sldId="299"/>
            <ac:spMk id="8" creationId="{8D0D58A4-85C7-4AEE-B0C1-1C234DBB2501}"/>
          </ac:spMkLst>
        </pc:spChg>
        <pc:spChg chg="del mod">
          <ac:chgData name="Yannick FROUIN" userId="f1281e86ae7ef832" providerId="LiveId" clId="{D0D6766F-32D7-48CC-999D-7AF94BED5B47}" dt="2020-10-04T19:19:45.289" v="149" actId="478"/>
          <ac:spMkLst>
            <pc:docMk/>
            <pc:sldMk cId="4264693462" sldId="299"/>
            <ac:spMk id="9" creationId="{BD486C93-72A8-44BF-8913-E618EF698C1E}"/>
          </ac:spMkLst>
        </pc:spChg>
        <pc:spChg chg="add mod">
          <ac:chgData name="Yannick FROUIN" userId="f1281e86ae7ef832" providerId="LiveId" clId="{D0D6766F-32D7-48CC-999D-7AF94BED5B47}" dt="2020-10-04T19:27:06.782" v="179" actId="1076"/>
          <ac:spMkLst>
            <pc:docMk/>
            <pc:sldMk cId="4264693462" sldId="299"/>
            <ac:spMk id="10" creationId="{22A034DD-63EA-4286-8BD4-1C54AF10245B}"/>
          </ac:spMkLst>
        </pc:spChg>
        <pc:spChg chg="add mod">
          <ac:chgData name="Yannick FROUIN" userId="f1281e86ae7ef832" providerId="LiveId" clId="{D0D6766F-32D7-48CC-999D-7AF94BED5B47}" dt="2020-10-04T19:27:00.061" v="178" actId="1076"/>
          <ac:spMkLst>
            <pc:docMk/>
            <pc:sldMk cId="4264693462" sldId="299"/>
            <ac:spMk id="12" creationId="{2A01EEB3-CC00-42A9-9AEE-456379899BE2}"/>
          </ac:spMkLst>
        </pc:spChg>
        <pc:spChg chg="add mod">
          <ac:chgData name="Yannick FROUIN" userId="f1281e86ae7ef832" providerId="LiveId" clId="{D0D6766F-32D7-48CC-999D-7AF94BED5B47}" dt="2020-10-04T19:27:29.839" v="214" actId="20577"/>
          <ac:spMkLst>
            <pc:docMk/>
            <pc:sldMk cId="4264693462" sldId="299"/>
            <ac:spMk id="13" creationId="{290643BC-5FB9-45D4-A2C5-88017B3D514A}"/>
          </ac:spMkLst>
        </pc:spChg>
        <pc:spChg chg="add mod">
          <ac:chgData name="Yannick FROUIN" userId="f1281e86ae7ef832" providerId="LiveId" clId="{D0D6766F-32D7-48CC-999D-7AF94BED5B47}" dt="2020-10-04T19:26:56.876" v="177" actId="1076"/>
          <ac:spMkLst>
            <pc:docMk/>
            <pc:sldMk cId="4264693462" sldId="299"/>
            <ac:spMk id="16" creationId="{AE1FAB25-A683-4F7C-88FD-3F47B3B6385B}"/>
          </ac:spMkLst>
        </pc:spChg>
        <pc:spChg chg="add mod">
          <ac:chgData name="Yannick FROUIN" userId="f1281e86ae7ef832" providerId="LiveId" clId="{D0D6766F-32D7-48CC-999D-7AF94BED5B47}" dt="2020-10-04T19:27:11.265" v="180" actId="1076"/>
          <ac:spMkLst>
            <pc:docMk/>
            <pc:sldMk cId="4264693462" sldId="299"/>
            <ac:spMk id="17" creationId="{F58E291F-F3BE-4299-B6D6-B2D2F9F372E5}"/>
          </ac:spMkLst>
        </pc:spChg>
        <pc:spChg chg="add del mod">
          <ac:chgData name="Yannick FROUIN" userId="f1281e86ae7ef832" providerId="LiveId" clId="{D0D6766F-32D7-48CC-999D-7AF94BED5B47}" dt="2020-10-04T19:25:05.556" v="168" actId="478"/>
          <ac:spMkLst>
            <pc:docMk/>
            <pc:sldMk cId="4264693462" sldId="299"/>
            <ac:spMk id="18" creationId="{0F3C8A0A-B6AF-4AC9-827D-6D61DB217346}"/>
          </ac:spMkLst>
        </pc:spChg>
        <pc:picChg chg="add mod">
          <ac:chgData name="Yannick FROUIN" userId="f1281e86ae7ef832" providerId="LiveId" clId="{D0D6766F-32D7-48CC-999D-7AF94BED5B47}" dt="2020-10-04T19:24:40.353" v="167" actId="1076"/>
          <ac:picMkLst>
            <pc:docMk/>
            <pc:sldMk cId="4264693462" sldId="299"/>
            <ac:picMk id="4" creationId="{7632CBBF-9133-44C2-86D2-2D560B21D0B5}"/>
          </ac:picMkLst>
        </pc:picChg>
        <pc:picChg chg="add mod">
          <ac:chgData name="Yannick FROUIN" userId="f1281e86ae7ef832" providerId="LiveId" clId="{D0D6766F-32D7-48CC-999D-7AF94BED5B47}" dt="2020-10-04T19:22:30.626" v="164" actId="1076"/>
          <ac:picMkLst>
            <pc:docMk/>
            <pc:sldMk cId="4264693462" sldId="299"/>
            <ac:picMk id="14" creationId="{E6DF95C4-FA3D-4918-910F-469E0F5C4763}"/>
          </ac:picMkLst>
        </pc:picChg>
        <pc:picChg chg="add del mod">
          <ac:chgData name="Yannick FROUIN" userId="f1281e86ae7ef832" providerId="LiveId" clId="{D0D6766F-32D7-48CC-999D-7AF94BED5B47}" dt="2020-10-04T19:25:55.587" v="174" actId="21"/>
          <ac:picMkLst>
            <pc:docMk/>
            <pc:sldMk cId="4264693462" sldId="299"/>
            <ac:picMk id="15" creationId="{B5EEC900-3CF1-4C14-A8DD-C5E555392CFB}"/>
          </ac:picMkLst>
        </pc:picChg>
        <pc:picChg chg="add del mod">
          <ac:chgData name="Yannick FROUIN" userId="f1281e86ae7ef832" providerId="LiveId" clId="{D0D6766F-32D7-48CC-999D-7AF94BED5B47}" dt="2020-10-04T19:24:31.107" v="165" actId="478"/>
          <ac:picMkLst>
            <pc:docMk/>
            <pc:sldMk cId="4264693462" sldId="299"/>
            <ac:picMk id="19" creationId="{62E5CE39-6655-467D-B25E-9F028A9129A8}"/>
          </ac:picMkLst>
        </pc:picChg>
        <pc:picChg chg="add mod">
          <ac:chgData name="Yannick FROUIN" userId="f1281e86ae7ef832" providerId="LiveId" clId="{D0D6766F-32D7-48CC-999D-7AF94BED5B47}" dt="2020-10-04T19:25:17.014" v="170" actId="1076"/>
          <ac:picMkLst>
            <pc:docMk/>
            <pc:sldMk cId="4264693462" sldId="299"/>
            <ac:picMk id="20" creationId="{117BD130-8738-4EA8-9C64-C50B4D141650}"/>
          </ac:picMkLst>
        </pc:picChg>
        <pc:picChg chg="add mod">
          <ac:chgData name="Yannick FROUIN" userId="f1281e86ae7ef832" providerId="LiveId" clId="{D0D6766F-32D7-48CC-999D-7AF94BED5B47}" dt="2020-10-04T19:25:53.030" v="173" actId="1076"/>
          <ac:picMkLst>
            <pc:docMk/>
            <pc:sldMk cId="4264693462" sldId="299"/>
            <ac:picMk id="22" creationId="{66554E5D-E89F-4028-90F9-A845D3776096}"/>
          </ac:picMkLst>
        </pc:picChg>
        <pc:picChg chg="add mod">
          <ac:chgData name="Yannick FROUIN" userId="f1281e86ae7ef832" providerId="LiveId" clId="{D0D6766F-32D7-48CC-999D-7AF94BED5B47}" dt="2020-10-04T19:26:51.428" v="176" actId="1076"/>
          <ac:picMkLst>
            <pc:docMk/>
            <pc:sldMk cId="4264693462" sldId="299"/>
            <ac:picMk id="24" creationId="{D4D54C7D-F80F-42BA-A29C-A97118345D5A}"/>
          </ac:picMkLst>
        </pc:picChg>
        <pc:picChg chg="add mod">
          <ac:chgData name="Yannick FROUIN" userId="f1281e86ae7ef832" providerId="LiveId" clId="{D0D6766F-32D7-48CC-999D-7AF94BED5B47}" dt="2020-10-04T19:28:11.547" v="218" actId="1076"/>
          <ac:picMkLst>
            <pc:docMk/>
            <pc:sldMk cId="4264693462" sldId="299"/>
            <ac:picMk id="26" creationId="{BB64FA83-626E-43A8-A74E-7C8FC0BE857F}"/>
          </ac:picMkLst>
        </pc:picChg>
      </pc:sldChg>
      <pc:sldChg chg="addSp delSp modSp mod">
        <pc:chgData name="Yannick FROUIN" userId="f1281e86ae7ef832" providerId="LiveId" clId="{D0D6766F-32D7-48CC-999D-7AF94BED5B47}" dt="2020-10-04T20:57:51.527" v="1147" actId="255"/>
        <pc:sldMkLst>
          <pc:docMk/>
          <pc:sldMk cId="1773154300" sldId="301"/>
        </pc:sldMkLst>
        <pc:spChg chg="del">
          <ac:chgData name="Yannick FROUIN" userId="f1281e86ae7ef832" providerId="LiveId" clId="{D0D6766F-32D7-48CC-999D-7AF94BED5B47}" dt="2020-10-04T20:56:34.458" v="1134" actId="478"/>
          <ac:spMkLst>
            <pc:docMk/>
            <pc:sldMk cId="1773154300" sldId="301"/>
            <ac:spMk id="2" creationId="{46DD492E-7D31-48D2-BBCC-9F14F3F7613D}"/>
          </ac:spMkLst>
        </pc:spChg>
        <pc:spChg chg="del">
          <ac:chgData name="Yannick FROUIN" userId="f1281e86ae7ef832" providerId="LiveId" clId="{D0D6766F-32D7-48CC-999D-7AF94BED5B47}" dt="2020-10-04T20:56:34.458" v="1134" actId="478"/>
          <ac:spMkLst>
            <pc:docMk/>
            <pc:sldMk cId="1773154300" sldId="301"/>
            <ac:spMk id="3" creationId="{52DDA665-8603-43A3-A999-165F6C1E5050}"/>
          </ac:spMkLst>
        </pc:spChg>
        <pc:spChg chg="add mod">
          <ac:chgData name="Yannick FROUIN" userId="f1281e86ae7ef832" providerId="LiveId" clId="{D0D6766F-32D7-48CC-999D-7AF94BED5B47}" dt="2020-10-04T20:56:50.513" v="1138" actId="255"/>
          <ac:spMkLst>
            <pc:docMk/>
            <pc:sldMk cId="1773154300" sldId="301"/>
            <ac:spMk id="5" creationId="{1276F24D-4AEB-46F3-9B0E-89C8A419F85E}"/>
          </ac:spMkLst>
        </pc:spChg>
        <pc:spChg chg="add mod">
          <ac:chgData name="Yannick FROUIN" userId="f1281e86ae7ef832" providerId="LiveId" clId="{D0D6766F-32D7-48CC-999D-7AF94BED5B47}" dt="2020-10-04T20:57:51.527" v="1147" actId="255"/>
          <ac:spMkLst>
            <pc:docMk/>
            <pc:sldMk cId="1773154300" sldId="301"/>
            <ac:spMk id="11" creationId="{82F1DEFA-44E5-4656-9597-E133E79BEA04}"/>
          </ac:spMkLst>
        </pc:spChg>
        <pc:picChg chg="add mod">
          <ac:chgData name="Yannick FROUIN" userId="f1281e86ae7ef832" providerId="LiveId" clId="{D0D6766F-32D7-48CC-999D-7AF94BED5B47}" dt="2020-10-04T20:56:44.506" v="1136" actId="1076"/>
          <ac:picMkLst>
            <pc:docMk/>
            <pc:sldMk cId="1773154300" sldId="301"/>
            <ac:picMk id="7" creationId="{F4A45779-D494-4621-A73F-8441E6EB8201}"/>
          </ac:picMkLst>
        </pc:picChg>
        <pc:picChg chg="add mod">
          <ac:chgData name="Yannick FROUIN" userId="f1281e86ae7ef832" providerId="LiveId" clId="{D0D6766F-32D7-48CC-999D-7AF94BED5B47}" dt="2020-10-04T20:57:32.774" v="1145" actId="1076"/>
          <ac:picMkLst>
            <pc:docMk/>
            <pc:sldMk cId="1773154300" sldId="301"/>
            <ac:picMk id="9" creationId="{62A22251-02B1-419A-922B-DBCCD86008DD}"/>
          </ac:picMkLst>
        </pc:picChg>
      </pc:sldChg>
      <pc:sldChg chg="addSp delSp modSp mod">
        <pc:chgData name="Yannick FROUIN" userId="f1281e86ae7ef832" providerId="LiveId" clId="{D0D6766F-32D7-48CC-999D-7AF94BED5B47}" dt="2020-10-04T20:55:10.866" v="1107" actId="22"/>
        <pc:sldMkLst>
          <pc:docMk/>
          <pc:sldMk cId="731886894" sldId="302"/>
        </pc:sldMkLst>
        <pc:spChg chg="del">
          <ac:chgData name="Yannick FROUIN" userId="f1281e86ae7ef832" providerId="LiveId" clId="{D0D6766F-32D7-48CC-999D-7AF94BED5B47}" dt="2020-10-04T20:52:52.844" v="1065" actId="478"/>
          <ac:spMkLst>
            <pc:docMk/>
            <pc:sldMk cId="731886894" sldId="302"/>
            <ac:spMk id="2" creationId="{46DD492E-7D31-48D2-BBCC-9F14F3F7613D}"/>
          </ac:spMkLst>
        </pc:spChg>
        <pc:spChg chg="del">
          <ac:chgData name="Yannick FROUIN" userId="f1281e86ae7ef832" providerId="LiveId" clId="{D0D6766F-32D7-48CC-999D-7AF94BED5B47}" dt="2020-10-04T20:52:52.844" v="1065" actId="478"/>
          <ac:spMkLst>
            <pc:docMk/>
            <pc:sldMk cId="731886894" sldId="302"/>
            <ac:spMk id="3" creationId="{52DDA665-8603-43A3-A999-165F6C1E5050}"/>
          </ac:spMkLst>
        </pc:spChg>
        <pc:spChg chg="add mod">
          <ac:chgData name="Yannick FROUIN" userId="f1281e86ae7ef832" providerId="LiveId" clId="{D0D6766F-32D7-48CC-999D-7AF94BED5B47}" dt="2020-10-04T20:53:18.075" v="1069" actId="207"/>
          <ac:spMkLst>
            <pc:docMk/>
            <pc:sldMk cId="731886894" sldId="302"/>
            <ac:spMk id="4" creationId="{0724CC77-5455-4AF5-ADC1-2B9D312CB488}"/>
          </ac:spMkLst>
        </pc:spChg>
        <pc:spChg chg="add mod">
          <ac:chgData name="Yannick FROUIN" userId="f1281e86ae7ef832" providerId="LiveId" clId="{D0D6766F-32D7-48CC-999D-7AF94BED5B47}" dt="2020-10-04T20:54:31.030" v="1105" actId="1038"/>
          <ac:spMkLst>
            <pc:docMk/>
            <pc:sldMk cId="731886894" sldId="302"/>
            <ac:spMk id="13" creationId="{2725DCD3-C1B6-45DF-8B1B-F2A7A83B152C}"/>
          </ac:spMkLst>
        </pc:spChg>
        <pc:spChg chg="add mod">
          <ac:chgData name="Yannick FROUIN" userId="f1281e86ae7ef832" providerId="LiveId" clId="{D0D6766F-32D7-48CC-999D-7AF94BED5B47}" dt="2020-10-04T20:54:14.640" v="1087" actId="1036"/>
          <ac:spMkLst>
            <pc:docMk/>
            <pc:sldMk cId="731886894" sldId="302"/>
            <ac:spMk id="14" creationId="{14C83432-A73C-4A52-BE58-1A29F5151DD5}"/>
          </ac:spMkLst>
        </pc:spChg>
        <pc:spChg chg="add mod">
          <ac:chgData name="Yannick FROUIN" userId="f1281e86ae7ef832" providerId="LiveId" clId="{D0D6766F-32D7-48CC-999D-7AF94BED5B47}" dt="2020-10-04T20:54:14.640" v="1087" actId="1036"/>
          <ac:spMkLst>
            <pc:docMk/>
            <pc:sldMk cId="731886894" sldId="302"/>
            <ac:spMk id="15" creationId="{86A64378-1B48-43D3-A2DD-056728B6320B}"/>
          </ac:spMkLst>
        </pc:spChg>
        <pc:spChg chg="add mod">
          <ac:chgData name="Yannick FROUIN" userId="f1281e86ae7ef832" providerId="LiveId" clId="{D0D6766F-32D7-48CC-999D-7AF94BED5B47}" dt="2020-10-04T20:54:14.640" v="1087" actId="1036"/>
          <ac:spMkLst>
            <pc:docMk/>
            <pc:sldMk cId="731886894" sldId="302"/>
            <ac:spMk id="16" creationId="{404C3440-C720-46F0-BCD5-3146E4DC2F67}"/>
          </ac:spMkLst>
        </pc:spChg>
        <pc:spChg chg="add mod">
          <ac:chgData name="Yannick FROUIN" userId="f1281e86ae7ef832" providerId="LiveId" clId="{D0D6766F-32D7-48CC-999D-7AF94BED5B47}" dt="2020-10-04T20:54:14.640" v="1087" actId="1036"/>
          <ac:spMkLst>
            <pc:docMk/>
            <pc:sldMk cId="731886894" sldId="302"/>
            <ac:spMk id="22" creationId="{33181EED-3432-42D1-B3B6-62BA100F5E87}"/>
          </ac:spMkLst>
        </pc:spChg>
        <pc:spChg chg="add mod">
          <ac:chgData name="Yannick FROUIN" userId="f1281e86ae7ef832" providerId="LiveId" clId="{D0D6766F-32D7-48CC-999D-7AF94BED5B47}" dt="2020-10-04T20:54:14.640" v="1087" actId="1036"/>
          <ac:spMkLst>
            <pc:docMk/>
            <pc:sldMk cId="731886894" sldId="302"/>
            <ac:spMk id="25" creationId="{31FCE87D-F1E2-4515-A19D-43F4239E904D}"/>
          </ac:spMkLst>
        </pc:spChg>
        <pc:spChg chg="add mod">
          <ac:chgData name="Yannick FROUIN" userId="f1281e86ae7ef832" providerId="LiveId" clId="{D0D6766F-32D7-48CC-999D-7AF94BED5B47}" dt="2020-10-04T20:54:14.640" v="1087" actId="1036"/>
          <ac:spMkLst>
            <pc:docMk/>
            <pc:sldMk cId="731886894" sldId="302"/>
            <ac:spMk id="32" creationId="{8B91450D-9F8C-4D7F-92D2-A71E2FF86B8E}"/>
          </ac:spMkLst>
        </pc:spChg>
        <pc:spChg chg="add mod">
          <ac:chgData name="Yannick FROUIN" userId="f1281e86ae7ef832" providerId="LiveId" clId="{D0D6766F-32D7-48CC-999D-7AF94BED5B47}" dt="2020-10-04T20:54:14.640" v="1087" actId="1036"/>
          <ac:spMkLst>
            <pc:docMk/>
            <pc:sldMk cId="731886894" sldId="302"/>
            <ac:spMk id="33" creationId="{B626C710-6ED2-4F3B-BC34-6461AC532C75}"/>
          </ac:spMkLst>
        </pc:spChg>
        <pc:grpChg chg="add mod">
          <ac:chgData name="Yannick FROUIN" userId="f1281e86ae7ef832" providerId="LiveId" clId="{D0D6766F-32D7-48CC-999D-7AF94BED5B47}" dt="2020-10-04T20:54:14.640" v="1087" actId="1036"/>
          <ac:grpSpMkLst>
            <pc:docMk/>
            <pc:sldMk cId="731886894" sldId="302"/>
            <ac:grpSpMk id="5" creationId="{BDF6D8E5-DFFA-42E9-B6AF-E4450C374A9A}"/>
          </ac:grpSpMkLst>
        </pc:grpChg>
        <pc:picChg chg="mod">
          <ac:chgData name="Yannick FROUIN" userId="f1281e86ae7ef832" providerId="LiveId" clId="{D0D6766F-32D7-48CC-999D-7AF94BED5B47}" dt="2020-10-04T20:54:03.013" v="1072" actId="1076"/>
          <ac:picMkLst>
            <pc:docMk/>
            <pc:sldMk cId="731886894" sldId="302"/>
            <ac:picMk id="6" creationId="{6BC6DF72-393A-418B-BF0A-089844C8246E}"/>
          </ac:picMkLst>
        </pc:picChg>
        <pc:picChg chg="mod">
          <ac:chgData name="Yannick FROUIN" userId="f1281e86ae7ef832" providerId="LiveId" clId="{D0D6766F-32D7-48CC-999D-7AF94BED5B47}" dt="2020-10-04T20:54:03.013" v="1072" actId="1076"/>
          <ac:picMkLst>
            <pc:docMk/>
            <pc:sldMk cId="731886894" sldId="302"/>
            <ac:picMk id="7" creationId="{B96A825D-DD4D-42B4-B9FD-01FA57D8F626}"/>
          </ac:picMkLst>
        </pc:picChg>
        <pc:picChg chg="add mod">
          <ac:chgData name="Yannick FROUIN" userId="f1281e86ae7ef832" providerId="LiveId" clId="{D0D6766F-32D7-48CC-999D-7AF94BED5B47}" dt="2020-10-04T20:54:14.640" v="1087" actId="1036"/>
          <ac:picMkLst>
            <pc:docMk/>
            <pc:sldMk cId="731886894" sldId="302"/>
            <ac:picMk id="8" creationId="{1BEC9B64-41A1-4635-B835-8D1B7D9A3736}"/>
          </ac:picMkLst>
        </pc:picChg>
        <pc:picChg chg="add mod">
          <ac:chgData name="Yannick FROUIN" userId="f1281e86ae7ef832" providerId="LiveId" clId="{D0D6766F-32D7-48CC-999D-7AF94BED5B47}" dt="2020-10-04T20:53:09.924" v="1067" actId="1076"/>
          <ac:picMkLst>
            <pc:docMk/>
            <pc:sldMk cId="731886894" sldId="302"/>
            <ac:picMk id="9" creationId="{D468BCFC-6742-470D-B77E-876237DB8C83}"/>
          </ac:picMkLst>
        </pc:picChg>
        <pc:picChg chg="add mod">
          <ac:chgData name="Yannick FROUIN" userId="f1281e86ae7ef832" providerId="LiveId" clId="{D0D6766F-32D7-48CC-999D-7AF94BED5B47}" dt="2020-10-04T20:54:14.640" v="1087" actId="1036"/>
          <ac:picMkLst>
            <pc:docMk/>
            <pc:sldMk cId="731886894" sldId="302"/>
            <ac:picMk id="10" creationId="{006DFD43-EB67-4057-92AB-840D4D0A2D98}"/>
          </ac:picMkLst>
        </pc:picChg>
        <pc:picChg chg="add mod">
          <ac:chgData name="Yannick FROUIN" userId="f1281e86ae7ef832" providerId="LiveId" clId="{D0D6766F-32D7-48CC-999D-7AF94BED5B47}" dt="2020-10-04T20:54:14.640" v="1087" actId="1036"/>
          <ac:picMkLst>
            <pc:docMk/>
            <pc:sldMk cId="731886894" sldId="302"/>
            <ac:picMk id="11" creationId="{768C0540-F082-4E5E-8D0B-1FB80DA9D616}"/>
          </ac:picMkLst>
        </pc:picChg>
        <pc:picChg chg="add mod">
          <ac:chgData name="Yannick FROUIN" userId="f1281e86ae7ef832" providerId="LiveId" clId="{D0D6766F-32D7-48CC-999D-7AF94BED5B47}" dt="2020-10-04T20:54:14.640" v="1087" actId="1036"/>
          <ac:picMkLst>
            <pc:docMk/>
            <pc:sldMk cId="731886894" sldId="302"/>
            <ac:picMk id="12" creationId="{2FCE20EE-2F80-4321-AA82-D08CD5B04EAC}"/>
          </ac:picMkLst>
        </pc:picChg>
        <pc:picChg chg="add mod">
          <ac:chgData name="Yannick FROUIN" userId="f1281e86ae7ef832" providerId="LiveId" clId="{D0D6766F-32D7-48CC-999D-7AF94BED5B47}" dt="2020-10-04T20:54:14.640" v="1087" actId="1036"/>
          <ac:picMkLst>
            <pc:docMk/>
            <pc:sldMk cId="731886894" sldId="302"/>
            <ac:picMk id="20" creationId="{9D4E8C6F-B0D2-4CDE-B3B4-6F66F1CC797D}"/>
          </ac:picMkLst>
        </pc:picChg>
        <pc:picChg chg="add mod">
          <ac:chgData name="Yannick FROUIN" userId="f1281e86ae7ef832" providerId="LiveId" clId="{D0D6766F-32D7-48CC-999D-7AF94BED5B47}" dt="2020-10-04T20:54:14.640" v="1087" actId="1036"/>
          <ac:picMkLst>
            <pc:docMk/>
            <pc:sldMk cId="731886894" sldId="302"/>
            <ac:picMk id="21" creationId="{D20FBF7F-5FC5-4E4D-928E-93E1E0A6CF7F}"/>
          </ac:picMkLst>
        </pc:picChg>
        <pc:picChg chg="add mod">
          <ac:chgData name="Yannick FROUIN" userId="f1281e86ae7ef832" providerId="LiveId" clId="{D0D6766F-32D7-48CC-999D-7AF94BED5B47}" dt="2020-10-04T20:54:14.640" v="1087" actId="1036"/>
          <ac:picMkLst>
            <pc:docMk/>
            <pc:sldMk cId="731886894" sldId="302"/>
            <ac:picMk id="24" creationId="{CBB2738F-D3D6-446C-8AE1-CB12D51C0DB5}"/>
          </ac:picMkLst>
        </pc:picChg>
        <pc:picChg chg="add del">
          <ac:chgData name="Yannick FROUIN" userId="f1281e86ae7ef832" providerId="LiveId" clId="{D0D6766F-32D7-48CC-999D-7AF94BED5B47}" dt="2020-10-04T20:55:10.866" v="1107" actId="22"/>
          <ac:picMkLst>
            <pc:docMk/>
            <pc:sldMk cId="731886894" sldId="302"/>
            <ac:picMk id="35" creationId="{98965596-0E26-4E9A-9A85-B0EB9EF54049}"/>
          </ac:picMkLst>
        </pc:picChg>
        <pc:cxnChg chg="add mod">
          <ac:chgData name="Yannick FROUIN" userId="f1281e86ae7ef832" providerId="LiveId" clId="{D0D6766F-32D7-48CC-999D-7AF94BED5B47}" dt="2020-10-04T20:54:14.640" v="1087" actId="1036"/>
          <ac:cxnSpMkLst>
            <pc:docMk/>
            <pc:sldMk cId="731886894" sldId="302"/>
            <ac:cxnSpMk id="17" creationId="{3CE4EAC5-BDB7-4FE5-9377-1C5CE34CE89D}"/>
          </ac:cxnSpMkLst>
        </pc:cxnChg>
        <pc:cxnChg chg="add mod">
          <ac:chgData name="Yannick FROUIN" userId="f1281e86ae7ef832" providerId="LiveId" clId="{D0D6766F-32D7-48CC-999D-7AF94BED5B47}" dt="2020-10-04T20:54:14.640" v="1087" actId="1036"/>
          <ac:cxnSpMkLst>
            <pc:docMk/>
            <pc:sldMk cId="731886894" sldId="302"/>
            <ac:cxnSpMk id="18" creationId="{A2128F3D-C9D9-43CF-B065-D7DBD0E4B66C}"/>
          </ac:cxnSpMkLst>
        </pc:cxnChg>
        <pc:cxnChg chg="add mod">
          <ac:chgData name="Yannick FROUIN" userId="f1281e86ae7ef832" providerId="LiveId" clId="{D0D6766F-32D7-48CC-999D-7AF94BED5B47}" dt="2020-10-04T20:54:14.640" v="1087" actId="1036"/>
          <ac:cxnSpMkLst>
            <pc:docMk/>
            <pc:sldMk cId="731886894" sldId="302"/>
            <ac:cxnSpMk id="19" creationId="{236BEC9E-119A-4171-9481-21BBC30D9A87}"/>
          </ac:cxnSpMkLst>
        </pc:cxnChg>
        <pc:cxnChg chg="add mod">
          <ac:chgData name="Yannick FROUIN" userId="f1281e86ae7ef832" providerId="LiveId" clId="{D0D6766F-32D7-48CC-999D-7AF94BED5B47}" dt="2020-10-04T20:54:14.640" v="1087" actId="1036"/>
          <ac:cxnSpMkLst>
            <pc:docMk/>
            <pc:sldMk cId="731886894" sldId="302"/>
            <ac:cxnSpMk id="23" creationId="{657D25E3-36B5-432E-AA8F-F308709402C0}"/>
          </ac:cxnSpMkLst>
        </pc:cxnChg>
        <pc:cxnChg chg="add mod">
          <ac:chgData name="Yannick FROUIN" userId="f1281e86ae7ef832" providerId="LiveId" clId="{D0D6766F-32D7-48CC-999D-7AF94BED5B47}" dt="2020-10-04T20:54:14.640" v="1087" actId="1036"/>
          <ac:cxnSpMkLst>
            <pc:docMk/>
            <pc:sldMk cId="731886894" sldId="302"/>
            <ac:cxnSpMk id="26" creationId="{DA80F9C7-E403-403C-B1EF-DDAD2973E9CB}"/>
          </ac:cxnSpMkLst>
        </pc:cxnChg>
        <pc:cxnChg chg="add mod">
          <ac:chgData name="Yannick FROUIN" userId="f1281e86ae7ef832" providerId="LiveId" clId="{D0D6766F-32D7-48CC-999D-7AF94BED5B47}" dt="2020-10-04T20:54:14.640" v="1087" actId="1036"/>
          <ac:cxnSpMkLst>
            <pc:docMk/>
            <pc:sldMk cId="731886894" sldId="302"/>
            <ac:cxnSpMk id="27" creationId="{F2758E76-A50F-4730-8761-EC65EDE4A2F6}"/>
          </ac:cxnSpMkLst>
        </pc:cxnChg>
        <pc:cxnChg chg="add mod">
          <ac:chgData name="Yannick FROUIN" userId="f1281e86ae7ef832" providerId="LiveId" clId="{D0D6766F-32D7-48CC-999D-7AF94BED5B47}" dt="2020-10-04T20:54:14.640" v="1087" actId="1036"/>
          <ac:cxnSpMkLst>
            <pc:docMk/>
            <pc:sldMk cId="731886894" sldId="302"/>
            <ac:cxnSpMk id="28" creationId="{2D1F0873-F4A6-482A-A740-C54D83337B93}"/>
          </ac:cxnSpMkLst>
        </pc:cxnChg>
        <pc:cxnChg chg="add mod">
          <ac:chgData name="Yannick FROUIN" userId="f1281e86ae7ef832" providerId="LiveId" clId="{D0D6766F-32D7-48CC-999D-7AF94BED5B47}" dt="2020-10-04T20:54:14.640" v="1087" actId="1036"/>
          <ac:cxnSpMkLst>
            <pc:docMk/>
            <pc:sldMk cId="731886894" sldId="302"/>
            <ac:cxnSpMk id="29" creationId="{BC6CA73F-9C52-4818-85EF-93A35578D366}"/>
          </ac:cxnSpMkLst>
        </pc:cxnChg>
        <pc:cxnChg chg="add mod">
          <ac:chgData name="Yannick FROUIN" userId="f1281e86ae7ef832" providerId="LiveId" clId="{D0D6766F-32D7-48CC-999D-7AF94BED5B47}" dt="2020-10-04T20:54:14.640" v="1087" actId="1036"/>
          <ac:cxnSpMkLst>
            <pc:docMk/>
            <pc:sldMk cId="731886894" sldId="302"/>
            <ac:cxnSpMk id="30" creationId="{93BFA956-9C37-41AA-9763-E15F02B3086F}"/>
          </ac:cxnSpMkLst>
        </pc:cxnChg>
        <pc:cxnChg chg="add mod">
          <ac:chgData name="Yannick FROUIN" userId="f1281e86ae7ef832" providerId="LiveId" clId="{D0D6766F-32D7-48CC-999D-7AF94BED5B47}" dt="2020-10-04T20:54:14.640" v="1087" actId="1036"/>
          <ac:cxnSpMkLst>
            <pc:docMk/>
            <pc:sldMk cId="731886894" sldId="302"/>
            <ac:cxnSpMk id="31" creationId="{B87147E1-15EA-4803-9801-55FE28D6904B}"/>
          </ac:cxnSpMkLst>
        </pc:cxnChg>
      </pc:sldChg>
      <pc:sldChg chg="addSp delSp modSp mod">
        <pc:chgData name="Yannick FROUIN" userId="f1281e86ae7ef832" providerId="LiveId" clId="{D0D6766F-32D7-48CC-999D-7AF94BED5B47}" dt="2020-10-05T08:49:34.261" v="1317" actId="20577"/>
        <pc:sldMkLst>
          <pc:docMk/>
          <pc:sldMk cId="3901349829" sldId="303"/>
        </pc:sldMkLst>
        <pc:spChg chg="add mod">
          <ac:chgData name="Yannick FROUIN" userId="f1281e86ae7ef832" providerId="LiveId" clId="{D0D6766F-32D7-48CC-999D-7AF94BED5B47}" dt="2020-10-05T08:49:34.261" v="1317" actId="20577"/>
          <ac:spMkLst>
            <pc:docMk/>
            <pc:sldMk cId="3901349829" sldId="303"/>
            <ac:spMk id="2" creationId="{37518CB0-7927-4A91-9758-BF2FD2FCD2D0}"/>
          </ac:spMkLst>
        </pc:spChg>
        <pc:spChg chg="del">
          <ac:chgData name="Yannick FROUIN" userId="f1281e86ae7ef832" providerId="LiveId" clId="{D0D6766F-32D7-48CC-999D-7AF94BED5B47}" dt="2020-10-04T19:55:56.336" v="518" actId="478"/>
          <ac:spMkLst>
            <pc:docMk/>
            <pc:sldMk cId="3901349829" sldId="303"/>
            <ac:spMk id="2" creationId="{46DD492E-7D31-48D2-BBCC-9F14F3F7613D}"/>
          </ac:spMkLst>
        </pc:spChg>
        <pc:spChg chg="del">
          <ac:chgData name="Yannick FROUIN" userId="f1281e86ae7ef832" providerId="LiveId" clId="{D0D6766F-32D7-48CC-999D-7AF94BED5B47}" dt="2020-10-04T19:55:56.336" v="518" actId="478"/>
          <ac:spMkLst>
            <pc:docMk/>
            <pc:sldMk cId="3901349829" sldId="303"/>
            <ac:spMk id="3" creationId="{52DDA665-8603-43A3-A999-165F6C1E5050}"/>
          </ac:spMkLst>
        </pc:spChg>
        <pc:spChg chg="add mod">
          <ac:chgData name="Yannick FROUIN" userId="f1281e86ae7ef832" providerId="LiveId" clId="{D0D6766F-32D7-48CC-999D-7AF94BED5B47}" dt="2020-10-04T19:57:26.951" v="611" actId="1076"/>
          <ac:spMkLst>
            <pc:docMk/>
            <pc:sldMk cId="3901349829" sldId="303"/>
            <ac:spMk id="5" creationId="{DD003743-F53C-4790-A26E-91248D4056B0}"/>
          </ac:spMkLst>
        </pc:spChg>
        <pc:spChg chg="add mod">
          <ac:chgData name="Yannick FROUIN" userId="f1281e86ae7ef832" providerId="LiveId" clId="{D0D6766F-32D7-48CC-999D-7AF94BED5B47}" dt="2020-10-05T08:41:30.420" v="1300" actId="1076"/>
          <ac:spMkLst>
            <pc:docMk/>
            <pc:sldMk cId="3901349829" sldId="303"/>
            <ac:spMk id="8" creationId="{E21FB12F-B907-4873-8C1A-B0F0540C6F0E}"/>
          </ac:spMkLst>
        </pc:spChg>
        <pc:spChg chg="add mod">
          <ac:chgData name="Yannick FROUIN" userId="f1281e86ae7ef832" providerId="LiveId" clId="{D0D6766F-32D7-48CC-999D-7AF94BED5B47}" dt="2020-10-05T08:40:04.589" v="1270" actId="14100"/>
          <ac:spMkLst>
            <pc:docMk/>
            <pc:sldMk cId="3901349829" sldId="303"/>
            <ac:spMk id="9" creationId="{AB11C4C0-2A15-47C6-B8D2-56B3807815CA}"/>
          </ac:spMkLst>
        </pc:spChg>
        <pc:spChg chg="add mod">
          <ac:chgData name="Yannick FROUIN" userId="f1281e86ae7ef832" providerId="LiveId" clId="{D0D6766F-32D7-48CC-999D-7AF94BED5B47}" dt="2020-10-05T08:40:07.974" v="1271" actId="14100"/>
          <ac:spMkLst>
            <pc:docMk/>
            <pc:sldMk cId="3901349829" sldId="303"/>
            <ac:spMk id="13" creationId="{CC107780-8E2A-4EBB-8AE3-BA627EA6B8D4}"/>
          </ac:spMkLst>
        </pc:spChg>
        <pc:spChg chg="add mod">
          <ac:chgData name="Yannick FROUIN" userId="f1281e86ae7ef832" providerId="LiveId" clId="{D0D6766F-32D7-48CC-999D-7AF94BED5B47}" dt="2020-10-05T08:40:11.904" v="1272" actId="14100"/>
          <ac:spMkLst>
            <pc:docMk/>
            <pc:sldMk cId="3901349829" sldId="303"/>
            <ac:spMk id="17" creationId="{0D20F25F-A90B-4F16-A7EC-7A0C9558237B}"/>
          </ac:spMkLst>
        </pc:spChg>
        <pc:spChg chg="add del">
          <ac:chgData name="Yannick FROUIN" userId="f1281e86ae7ef832" providerId="LiveId" clId="{D0D6766F-32D7-48CC-999D-7AF94BED5B47}" dt="2020-10-04T20:22:05.901" v="613" actId="478"/>
          <ac:spMkLst>
            <pc:docMk/>
            <pc:sldMk cId="3901349829" sldId="303"/>
            <ac:spMk id="21" creationId="{1C1CE399-2BDD-4C49-B441-7B3D2DA69B63}"/>
          </ac:spMkLst>
        </pc:spChg>
        <pc:picChg chg="add del mod">
          <ac:chgData name="Yannick FROUIN" userId="f1281e86ae7ef832" providerId="LiveId" clId="{D0D6766F-32D7-48CC-999D-7AF94BED5B47}" dt="2020-10-05T08:40:22.603" v="1273" actId="478"/>
          <ac:picMkLst>
            <pc:docMk/>
            <pc:sldMk cId="3901349829" sldId="303"/>
            <ac:picMk id="3" creationId="{83710239-0A0B-4749-84CB-2D393E5F209F}"/>
          </ac:picMkLst>
        </pc:picChg>
        <pc:picChg chg="add mod">
          <ac:chgData name="Yannick FROUIN" userId="f1281e86ae7ef832" providerId="LiveId" clId="{D0D6766F-32D7-48CC-999D-7AF94BED5B47}" dt="2020-10-05T08:41:30.420" v="1300" actId="1076"/>
          <ac:picMkLst>
            <pc:docMk/>
            <pc:sldMk cId="3901349829" sldId="303"/>
            <ac:picMk id="6" creationId="{0AF0E2A3-3AA1-4142-A34D-6EFDEFD15CEA}"/>
          </ac:picMkLst>
        </pc:picChg>
        <pc:picChg chg="add mod">
          <ac:chgData name="Yannick FROUIN" userId="f1281e86ae7ef832" providerId="LiveId" clId="{D0D6766F-32D7-48CC-999D-7AF94BED5B47}" dt="2020-10-04T19:56:07.586" v="520" actId="1076"/>
          <ac:picMkLst>
            <pc:docMk/>
            <pc:sldMk cId="3901349829" sldId="303"/>
            <ac:picMk id="7" creationId="{50DA21D1-01A6-4E3E-9D9F-FB1B5A6C48E4}"/>
          </ac:picMkLst>
        </pc:picChg>
        <pc:picChg chg="add mod">
          <ac:chgData name="Yannick FROUIN" userId="f1281e86ae7ef832" providerId="LiveId" clId="{D0D6766F-32D7-48CC-999D-7AF94BED5B47}" dt="2020-10-04T19:57:03.061" v="608" actId="1036"/>
          <ac:picMkLst>
            <pc:docMk/>
            <pc:sldMk cId="3901349829" sldId="303"/>
            <ac:picMk id="11" creationId="{CFEDFECE-C43A-4E44-A20E-BCC98516E449}"/>
          </ac:picMkLst>
        </pc:picChg>
        <pc:picChg chg="add mod">
          <ac:chgData name="Yannick FROUIN" userId="f1281e86ae7ef832" providerId="LiveId" clId="{D0D6766F-32D7-48CC-999D-7AF94BED5B47}" dt="2020-10-04T19:57:03.061" v="608" actId="1036"/>
          <ac:picMkLst>
            <pc:docMk/>
            <pc:sldMk cId="3901349829" sldId="303"/>
            <ac:picMk id="15" creationId="{6909E378-AB0C-46E3-B342-8B35EB7016BF}"/>
          </ac:picMkLst>
        </pc:picChg>
        <pc:picChg chg="add mod">
          <ac:chgData name="Yannick FROUIN" userId="f1281e86ae7ef832" providerId="LiveId" clId="{D0D6766F-32D7-48CC-999D-7AF94BED5B47}" dt="2020-10-04T19:56:07.586" v="520" actId="1076"/>
          <ac:picMkLst>
            <pc:docMk/>
            <pc:sldMk cId="3901349829" sldId="303"/>
            <ac:picMk id="19" creationId="{013DFC03-60B2-4A09-8481-E11DB8F301AF}"/>
          </ac:picMkLst>
        </pc:picChg>
        <pc:picChg chg="add del">
          <ac:chgData name="Yannick FROUIN" userId="f1281e86ae7ef832" providerId="LiveId" clId="{D0D6766F-32D7-48CC-999D-7AF94BED5B47}" dt="2020-10-05T08:39:18.445" v="1266"/>
          <ac:picMkLst>
            <pc:docMk/>
            <pc:sldMk cId="3901349829" sldId="303"/>
            <ac:picMk id="2050" creationId="{95FDBD0A-C019-4B67-98A7-246B37789F4C}"/>
          </ac:picMkLst>
        </pc:picChg>
        <pc:picChg chg="add mod">
          <ac:chgData name="Yannick FROUIN" userId="f1281e86ae7ef832" providerId="LiveId" clId="{D0D6766F-32D7-48CC-999D-7AF94BED5B47}" dt="2020-10-05T08:42:46.492" v="1305" actId="1076"/>
          <ac:picMkLst>
            <pc:docMk/>
            <pc:sldMk cId="3901349829" sldId="303"/>
            <ac:picMk id="2052" creationId="{71893177-6741-470F-BF70-0DBE7B364BFF}"/>
          </ac:picMkLst>
        </pc:picChg>
      </pc:sldChg>
      <pc:sldChg chg="addSp delSp modSp add mod setBg delAnim">
        <pc:chgData name="Yannick FROUIN" userId="f1281e86ae7ef832" providerId="LiveId" clId="{D0D6766F-32D7-48CC-999D-7AF94BED5B47}" dt="2020-10-04T19:48:52.716" v="247" actId="1076"/>
        <pc:sldMkLst>
          <pc:docMk/>
          <pc:sldMk cId="2188124472" sldId="304"/>
        </pc:sldMkLst>
        <pc:spChg chg="del">
          <ac:chgData name="Yannick FROUIN" userId="f1281e86ae7ef832" providerId="LiveId" clId="{D0D6766F-32D7-48CC-999D-7AF94BED5B47}" dt="2020-10-04T19:47:14.039" v="220" actId="478"/>
          <ac:spMkLst>
            <pc:docMk/>
            <pc:sldMk cId="2188124472" sldId="304"/>
            <ac:spMk id="2" creationId="{6DEF8386-A7E7-4ABF-8995-12060F67112C}"/>
          </ac:spMkLst>
        </pc:spChg>
        <pc:spChg chg="add mod">
          <ac:chgData name="Yannick FROUIN" userId="f1281e86ae7ef832" providerId="LiveId" clId="{D0D6766F-32D7-48CC-999D-7AF94BED5B47}" dt="2020-10-04T19:48:52.716" v="247" actId="1076"/>
          <ac:spMkLst>
            <pc:docMk/>
            <pc:sldMk cId="2188124472" sldId="304"/>
            <ac:spMk id="3" creationId="{034918C4-419C-4E5C-93E8-F6F57103D897}"/>
          </ac:spMkLst>
        </pc:spChg>
        <pc:spChg chg="add mod">
          <ac:chgData name="Yannick FROUIN" userId="f1281e86ae7ef832" providerId="LiveId" clId="{D0D6766F-32D7-48CC-999D-7AF94BED5B47}" dt="2020-10-04T19:48:49.836" v="246" actId="1076"/>
          <ac:spMkLst>
            <pc:docMk/>
            <pc:sldMk cId="2188124472" sldId="304"/>
            <ac:spMk id="5" creationId="{41C0FC33-EAA5-48F6-9437-556EBC75687A}"/>
          </ac:spMkLst>
        </pc:spChg>
        <pc:spChg chg="del">
          <ac:chgData name="Yannick FROUIN" userId="f1281e86ae7ef832" providerId="LiveId" clId="{D0D6766F-32D7-48CC-999D-7AF94BED5B47}" dt="2020-10-04T19:47:14.039" v="220" actId="478"/>
          <ac:spMkLst>
            <pc:docMk/>
            <pc:sldMk cId="2188124472" sldId="304"/>
            <ac:spMk id="8" creationId="{8D0D58A4-85C7-4AEE-B0C1-1C234DBB2501}"/>
          </ac:spMkLst>
        </pc:spChg>
        <pc:spChg chg="del">
          <ac:chgData name="Yannick FROUIN" userId="f1281e86ae7ef832" providerId="LiveId" clId="{D0D6766F-32D7-48CC-999D-7AF94BED5B47}" dt="2020-10-04T19:47:14.039" v="220" actId="478"/>
          <ac:spMkLst>
            <pc:docMk/>
            <pc:sldMk cId="2188124472" sldId="304"/>
            <ac:spMk id="10" creationId="{22A034DD-63EA-4286-8BD4-1C54AF10245B}"/>
          </ac:spMkLst>
        </pc:spChg>
        <pc:spChg chg="del">
          <ac:chgData name="Yannick FROUIN" userId="f1281e86ae7ef832" providerId="LiveId" clId="{D0D6766F-32D7-48CC-999D-7AF94BED5B47}" dt="2020-10-04T19:47:14.039" v="220" actId="478"/>
          <ac:spMkLst>
            <pc:docMk/>
            <pc:sldMk cId="2188124472" sldId="304"/>
            <ac:spMk id="12" creationId="{2A01EEB3-CC00-42A9-9AEE-456379899BE2}"/>
          </ac:spMkLst>
        </pc:spChg>
        <pc:spChg chg="del">
          <ac:chgData name="Yannick FROUIN" userId="f1281e86ae7ef832" providerId="LiveId" clId="{D0D6766F-32D7-48CC-999D-7AF94BED5B47}" dt="2020-10-04T19:47:14.039" v="220" actId="478"/>
          <ac:spMkLst>
            <pc:docMk/>
            <pc:sldMk cId="2188124472" sldId="304"/>
            <ac:spMk id="13" creationId="{290643BC-5FB9-45D4-A2C5-88017B3D514A}"/>
          </ac:spMkLst>
        </pc:spChg>
        <pc:spChg chg="del">
          <ac:chgData name="Yannick FROUIN" userId="f1281e86ae7ef832" providerId="LiveId" clId="{D0D6766F-32D7-48CC-999D-7AF94BED5B47}" dt="2020-10-04T19:47:14.039" v="220" actId="478"/>
          <ac:spMkLst>
            <pc:docMk/>
            <pc:sldMk cId="2188124472" sldId="304"/>
            <ac:spMk id="16" creationId="{AE1FAB25-A683-4F7C-88FD-3F47B3B6385B}"/>
          </ac:spMkLst>
        </pc:spChg>
        <pc:spChg chg="del">
          <ac:chgData name="Yannick FROUIN" userId="f1281e86ae7ef832" providerId="LiveId" clId="{D0D6766F-32D7-48CC-999D-7AF94BED5B47}" dt="2020-10-04T19:47:14.039" v="220" actId="478"/>
          <ac:spMkLst>
            <pc:docMk/>
            <pc:sldMk cId="2188124472" sldId="304"/>
            <ac:spMk id="17" creationId="{F58E291F-F3BE-4299-B6D6-B2D2F9F372E5}"/>
          </ac:spMkLst>
        </pc:spChg>
        <pc:picChg chg="del">
          <ac:chgData name="Yannick FROUIN" userId="f1281e86ae7ef832" providerId="LiveId" clId="{D0D6766F-32D7-48CC-999D-7AF94BED5B47}" dt="2020-10-04T19:47:14.039" v="220" actId="478"/>
          <ac:picMkLst>
            <pc:docMk/>
            <pc:sldMk cId="2188124472" sldId="304"/>
            <ac:picMk id="4" creationId="{7632CBBF-9133-44C2-86D2-2D560B21D0B5}"/>
          </ac:picMkLst>
        </pc:picChg>
        <pc:picChg chg="del">
          <ac:chgData name="Yannick FROUIN" userId="f1281e86ae7ef832" providerId="LiveId" clId="{D0D6766F-32D7-48CC-999D-7AF94BED5B47}" dt="2020-10-04T19:47:14.039" v="220" actId="478"/>
          <ac:picMkLst>
            <pc:docMk/>
            <pc:sldMk cId="2188124472" sldId="304"/>
            <ac:picMk id="14" creationId="{E6DF95C4-FA3D-4918-910F-469E0F5C4763}"/>
          </ac:picMkLst>
        </pc:picChg>
        <pc:picChg chg="del">
          <ac:chgData name="Yannick FROUIN" userId="f1281e86ae7ef832" providerId="LiveId" clId="{D0D6766F-32D7-48CC-999D-7AF94BED5B47}" dt="2020-10-04T19:47:14.039" v="220" actId="478"/>
          <ac:picMkLst>
            <pc:docMk/>
            <pc:sldMk cId="2188124472" sldId="304"/>
            <ac:picMk id="20" creationId="{117BD130-8738-4EA8-9C64-C50B4D141650}"/>
          </ac:picMkLst>
        </pc:picChg>
        <pc:picChg chg="del">
          <ac:chgData name="Yannick FROUIN" userId="f1281e86ae7ef832" providerId="LiveId" clId="{D0D6766F-32D7-48CC-999D-7AF94BED5B47}" dt="2020-10-04T19:47:14.039" v="220" actId="478"/>
          <ac:picMkLst>
            <pc:docMk/>
            <pc:sldMk cId="2188124472" sldId="304"/>
            <ac:picMk id="22" creationId="{66554E5D-E89F-4028-90F9-A845D3776096}"/>
          </ac:picMkLst>
        </pc:picChg>
        <pc:picChg chg="del">
          <ac:chgData name="Yannick FROUIN" userId="f1281e86ae7ef832" providerId="LiveId" clId="{D0D6766F-32D7-48CC-999D-7AF94BED5B47}" dt="2020-10-04T19:47:14.039" v="220" actId="478"/>
          <ac:picMkLst>
            <pc:docMk/>
            <pc:sldMk cId="2188124472" sldId="304"/>
            <ac:picMk id="24" creationId="{D4D54C7D-F80F-42BA-A29C-A97118345D5A}"/>
          </ac:picMkLst>
        </pc:picChg>
        <pc:picChg chg="del">
          <ac:chgData name="Yannick FROUIN" userId="f1281e86ae7ef832" providerId="LiveId" clId="{D0D6766F-32D7-48CC-999D-7AF94BED5B47}" dt="2020-10-04T19:47:14.039" v="220" actId="478"/>
          <ac:picMkLst>
            <pc:docMk/>
            <pc:sldMk cId="2188124472" sldId="304"/>
            <ac:picMk id="26" creationId="{BB64FA83-626E-43A8-A74E-7C8FC0BE857F}"/>
          </ac:picMkLst>
        </pc:picChg>
      </pc:sldChg>
      <pc:sldChg chg="delSp modSp add del mod">
        <pc:chgData name="Yannick FROUIN" userId="f1281e86ae7ef832" providerId="LiveId" clId="{D0D6766F-32D7-48CC-999D-7AF94BED5B47}" dt="2020-10-04T19:50:18.853" v="253" actId="2696"/>
        <pc:sldMkLst>
          <pc:docMk/>
          <pc:sldMk cId="1442225409" sldId="305"/>
        </pc:sldMkLst>
        <pc:spChg chg="del">
          <ac:chgData name="Yannick FROUIN" userId="f1281e86ae7ef832" providerId="LiveId" clId="{D0D6766F-32D7-48CC-999D-7AF94BED5B47}" dt="2020-10-04T19:49:53.742" v="250" actId="478"/>
          <ac:spMkLst>
            <pc:docMk/>
            <pc:sldMk cId="1442225409" sldId="305"/>
            <ac:spMk id="3" creationId="{034918C4-419C-4E5C-93E8-F6F57103D897}"/>
          </ac:spMkLst>
        </pc:spChg>
        <pc:spChg chg="del mod">
          <ac:chgData name="Yannick FROUIN" userId="f1281e86ae7ef832" providerId="LiveId" clId="{D0D6766F-32D7-48CC-999D-7AF94BED5B47}" dt="2020-10-04T19:49:56.762" v="251" actId="478"/>
          <ac:spMkLst>
            <pc:docMk/>
            <pc:sldMk cId="1442225409" sldId="305"/>
            <ac:spMk id="5" creationId="{41C0FC33-EAA5-48F6-9437-556EBC75687A}"/>
          </ac:spMkLst>
        </pc:spChg>
      </pc:sldChg>
      <pc:sldChg chg="modSp add mod">
        <pc:chgData name="Yannick FROUIN" userId="f1281e86ae7ef832" providerId="LiveId" clId="{D0D6766F-32D7-48CC-999D-7AF94BED5B47}" dt="2020-10-04T19:52:57.389" v="481" actId="1076"/>
        <pc:sldMkLst>
          <pc:docMk/>
          <pc:sldMk cId="1842103660" sldId="306"/>
        </pc:sldMkLst>
        <pc:spChg chg="mod">
          <ac:chgData name="Yannick FROUIN" userId="f1281e86ae7ef832" providerId="LiveId" clId="{D0D6766F-32D7-48CC-999D-7AF94BED5B47}" dt="2020-10-04T19:52:57.389" v="481" actId="1076"/>
          <ac:spMkLst>
            <pc:docMk/>
            <pc:sldMk cId="1842103660" sldId="306"/>
            <ac:spMk id="3" creationId="{034918C4-419C-4E5C-93E8-F6F57103D897}"/>
          </ac:spMkLst>
        </pc:spChg>
        <pc:spChg chg="mod">
          <ac:chgData name="Yannick FROUIN" userId="f1281e86ae7ef832" providerId="LiveId" clId="{D0D6766F-32D7-48CC-999D-7AF94BED5B47}" dt="2020-10-04T19:50:25.074" v="260" actId="1076"/>
          <ac:spMkLst>
            <pc:docMk/>
            <pc:sldMk cId="1842103660" sldId="306"/>
            <ac:spMk id="5" creationId="{41C0FC33-EAA5-48F6-9437-556EBC75687A}"/>
          </ac:spMkLst>
        </pc:spChg>
      </pc:sldChg>
      <pc:sldChg chg="addSp delSp modSp add mod modNotesTx">
        <pc:chgData name="Yannick FROUIN" userId="f1281e86ae7ef832" providerId="LiveId" clId="{D0D6766F-32D7-48CC-999D-7AF94BED5B47}" dt="2020-10-05T08:52:04.022" v="1364" actId="255"/>
        <pc:sldMkLst>
          <pc:docMk/>
          <pc:sldMk cId="2285588002" sldId="307"/>
        </pc:sldMkLst>
        <pc:spChg chg="add mod">
          <ac:chgData name="Yannick FROUIN" userId="f1281e86ae7ef832" providerId="LiveId" clId="{D0D6766F-32D7-48CC-999D-7AF94BED5B47}" dt="2020-10-04T20:23:05.198" v="621" actId="207"/>
          <ac:spMkLst>
            <pc:docMk/>
            <pc:sldMk cId="2285588002" sldId="307"/>
            <ac:spMk id="2" creationId="{02FC72D9-4936-46FF-9680-F4A96108A55B}"/>
          </ac:spMkLst>
        </pc:spChg>
        <pc:spChg chg="del">
          <ac:chgData name="Yannick FROUIN" userId="f1281e86ae7ef832" providerId="LiveId" clId="{D0D6766F-32D7-48CC-999D-7AF94BED5B47}" dt="2020-10-04T20:22:40.461" v="617" actId="478"/>
          <ac:spMkLst>
            <pc:docMk/>
            <pc:sldMk cId="2285588002" sldId="307"/>
            <ac:spMk id="5" creationId="{DD003743-F53C-4790-A26E-91248D4056B0}"/>
          </ac:spMkLst>
        </pc:spChg>
        <pc:spChg chg="add mod">
          <ac:chgData name="Yannick FROUIN" userId="f1281e86ae7ef832" providerId="LiveId" clId="{D0D6766F-32D7-48CC-999D-7AF94BED5B47}" dt="2020-10-05T08:52:04.022" v="1364" actId="255"/>
          <ac:spMkLst>
            <pc:docMk/>
            <pc:sldMk cId="2285588002" sldId="307"/>
            <ac:spMk id="8" creationId="{7FD3163E-C86A-4033-AA38-A699EE9E37CB}"/>
          </ac:spMkLst>
        </pc:spChg>
        <pc:spChg chg="del mod">
          <ac:chgData name="Yannick FROUIN" userId="f1281e86ae7ef832" providerId="LiveId" clId="{D0D6766F-32D7-48CC-999D-7AF94BED5B47}" dt="2020-10-04T20:22:46.362" v="618" actId="478"/>
          <ac:spMkLst>
            <pc:docMk/>
            <pc:sldMk cId="2285588002" sldId="307"/>
            <ac:spMk id="9" creationId="{AB11C4C0-2A15-47C6-B8D2-56B3807815CA}"/>
          </ac:spMkLst>
        </pc:spChg>
        <pc:spChg chg="del">
          <ac:chgData name="Yannick FROUIN" userId="f1281e86ae7ef832" providerId="LiveId" clId="{D0D6766F-32D7-48CC-999D-7AF94BED5B47}" dt="2020-10-04T20:22:46.362" v="618" actId="478"/>
          <ac:spMkLst>
            <pc:docMk/>
            <pc:sldMk cId="2285588002" sldId="307"/>
            <ac:spMk id="13" creationId="{CC107780-8E2A-4EBB-8AE3-BA627EA6B8D4}"/>
          </ac:spMkLst>
        </pc:spChg>
        <pc:spChg chg="del">
          <ac:chgData name="Yannick FROUIN" userId="f1281e86ae7ef832" providerId="LiveId" clId="{D0D6766F-32D7-48CC-999D-7AF94BED5B47}" dt="2020-10-04T20:22:46.362" v="618" actId="478"/>
          <ac:spMkLst>
            <pc:docMk/>
            <pc:sldMk cId="2285588002" sldId="307"/>
            <ac:spMk id="17" creationId="{0D20F25F-A90B-4F16-A7EC-7A0C9558237B}"/>
          </ac:spMkLst>
        </pc:spChg>
        <pc:spChg chg="add del mod">
          <ac:chgData name="Yannick FROUIN" userId="f1281e86ae7ef832" providerId="LiveId" clId="{D0D6766F-32D7-48CC-999D-7AF94BED5B47}" dt="2020-10-04T20:45:20.766" v="931" actId="22"/>
          <ac:spMkLst>
            <pc:docMk/>
            <pc:sldMk cId="2285588002" sldId="307"/>
            <ac:spMk id="21" creationId="{175F8163-3271-4014-9990-C302273618E4}"/>
          </ac:spMkLst>
        </pc:spChg>
        <pc:picChg chg="add mod">
          <ac:chgData name="Yannick FROUIN" userId="f1281e86ae7ef832" providerId="LiveId" clId="{D0D6766F-32D7-48CC-999D-7AF94BED5B47}" dt="2020-10-04T20:23:02.738" v="620" actId="1076"/>
          <ac:picMkLst>
            <pc:docMk/>
            <pc:sldMk cId="2285588002" sldId="307"/>
            <ac:picMk id="3" creationId="{D73ADABB-9C72-431C-A381-0DD21F1C5895}"/>
          </ac:picMkLst>
        </pc:picChg>
        <pc:picChg chg="add mod">
          <ac:chgData name="Yannick FROUIN" userId="f1281e86ae7ef832" providerId="LiveId" clId="{D0D6766F-32D7-48CC-999D-7AF94BED5B47}" dt="2020-10-04T20:45:21.640" v="933" actId="1076"/>
          <ac:picMkLst>
            <pc:docMk/>
            <pc:sldMk cId="2285588002" sldId="307"/>
            <ac:picMk id="4" creationId="{7B53C7AD-D3C5-4187-BDA2-ABDEDE2836B8}"/>
          </ac:picMkLst>
        </pc:picChg>
        <pc:picChg chg="add mod">
          <ac:chgData name="Yannick FROUIN" userId="f1281e86ae7ef832" providerId="LiveId" clId="{D0D6766F-32D7-48CC-999D-7AF94BED5B47}" dt="2020-10-04T20:45:21.211" v="932" actId="1076"/>
          <ac:picMkLst>
            <pc:docMk/>
            <pc:sldMk cId="2285588002" sldId="307"/>
            <ac:picMk id="6" creationId="{AB423AB5-702C-48F2-8FBB-A1C59030348A}"/>
          </ac:picMkLst>
        </pc:picChg>
        <pc:picChg chg="del">
          <ac:chgData name="Yannick FROUIN" userId="f1281e86ae7ef832" providerId="LiveId" clId="{D0D6766F-32D7-48CC-999D-7AF94BED5B47}" dt="2020-10-04T20:22:27.546" v="615" actId="478"/>
          <ac:picMkLst>
            <pc:docMk/>
            <pc:sldMk cId="2285588002" sldId="307"/>
            <ac:picMk id="7" creationId="{50DA21D1-01A6-4E3E-9D9F-FB1B5A6C48E4}"/>
          </ac:picMkLst>
        </pc:picChg>
        <pc:picChg chg="del">
          <ac:chgData name="Yannick FROUIN" userId="f1281e86ae7ef832" providerId="LiveId" clId="{D0D6766F-32D7-48CC-999D-7AF94BED5B47}" dt="2020-10-04T20:22:27.546" v="615" actId="478"/>
          <ac:picMkLst>
            <pc:docMk/>
            <pc:sldMk cId="2285588002" sldId="307"/>
            <ac:picMk id="11" creationId="{CFEDFECE-C43A-4E44-A20E-BCC98516E449}"/>
          </ac:picMkLst>
        </pc:picChg>
        <pc:picChg chg="del">
          <ac:chgData name="Yannick FROUIN" userId="f1281e86ae7ef832" providerId="LiveId" clId="{D0D6766F-32D7-48CC-999D-7AF94BED5B47}" dt="2020-10-04T20:22:27.546" v="615" actId="478"/>
          <ac:picMkLst>
            <pc:docMk/>
            <pc:sldMk cId="2285588002" sldId="307"/>
            <ac:picMk id="15" creationId="{6909E378-AB0C-46E3-B342-8B35EB7016BF}"/>
          </ac:picMkLst>
        </pc:picChg>
        <pc:picChg chg="del">
          <ac:chgData name="Yannick FROUIN" userId="f1281e86ae7ef832" providerId="LiveId" clId="{D0D6766F-32D7-48CC-999D-7AF94BED5B47}" dt="2020-10-04T20:22:27.546" v="615" actId="478"/>
          <ac:picMkLst>
            <pc:docMk/>
            <pc:sldMk cId="2285588002" sldId="307"/>
            <ac:picMk id="19" creationId="{013DFC03-60B2-4A09-8481-E11DB8F301AF}"/>
          </ac:picMkLst>
        </pc:picChg>
      </pc:sldChg>
      <pc:sldChg chg="addSp delSp modSp add mod">
        <pc:chgData name="Yannick FROUIN" userId="f1281e86ae7ef832" providerId="LiveId" clId="{D0D6766F-32D7-48CC-999D-7AF94BED5B47}" dt="2020-10-05T09:08:49.097" v="1447" actId="20577"/>
        <pc:sldMkLst>
          <pc:docMk/>
          <pc:sldMk cId="1972614934" sldId="308"/>
        </pc:sldMkLst>
        <pc:spChg chg="del">
          <ac:chgData name="Yannick FROUIN" userId="f1281e86ae7ef832" providerId="LiveId" clId="{D0D6766F-32D7-48CC-999D-7AF94BED5B47}" dt="2020-10-04T20:42:41.579" v="905" actId="478"/>
          <ac:spMkLst>
            <pc:docMk/>
            <pc:sldMk cId="1972614934" sldId="308"/>
            <ac:spMk id="8" creationId="{7FD3163E-C86A-4033-AA38-A699EE9E37CB}"/>
          </ac:spMkLst>
        </pc:spChg>
        <pc:spChg chg="add mod">
          <ac:chgData name="Yannick FROUIN" userId="f1281e86ae7ef832" providerId="LiveId" clId="{D0D6766F-32D7-48CC-999D-7AF94BED5B47}" dt="2020-10-05T09:08:49.097" v="1447" actId="20577"/>
          <ac:spMkLst>
            <pc:docMk/>
            <pc:sldMk cId="1972614934" sldId="308"/>
            <ac:spMk id="10" creationId="{10403597-7698-40CC-BFF5-4F844BEEEED2}"/>
          </ac:spMkLst>
        </pc:spChg>
        <pc:spChg chg="add mod">
          <ac:chgData name="Yannick FROUIN" userId="f1281e86ae7ef832" providerId="LiveId" clId="{D0D6766F-32D7-48CC-999D-7AF94BED5B47}" dt="2020-10-05T08:52:46.581" v="1365" actId="1076"/>
          <ac:spMkLst>
            <pc:docMk/>
            <pc:sldMk cId="1972614934" sldId="308"/>
            <ac:spMk id="14" creationId="{6C61EDE2-7C07-42C7-B8A7-AB5C94624702}"/>
          </ac:spMkLst>
        </pc:spChg>
        <pc:picChg chg="del">
          <ac:chgData name="Yannick FROUIN" userId="f1281e86ae7ef832" providerId="LiveId" clId="{D0D6766F-32D7-48CC-999D-7AF94BED5B47}" dt="2020-10-04T20:42:44.548" v="906" actId="478"/>
          <ac:picMkLst>
            <pc:docMk/>
            <pc:sldMk cId="1972614934" sldId="308"/>
            <ac:picMk id="4" creationId="{7B53C7AD-D3C5-4187-BDA2-ABDEDE2836B8}"/>
          </ac:picMkLst>
        </pc:picChg>
        <pc:picChg chg="add mod">
          <ac:chgData name="Yannick FROUIN" userId="f1281e86ae7ef832" providerId="LiveId" clId="{D0D6766F-32D7-48CC-999D-7AF94BED5B47}" dt="2020-10-04T20:46:58.219" v="971" actId="1076"/>
          <ac:picMkLst>
            <pc:docMk/>
            <pc:sldMk cId="1972614934" sldId="308"/>
            <ac:picMk id="5" creationId="{385BD933-F02E-41C3-8A6A-F3198496FAE9}"/>
          </ac:picMkLst>
        </pc:picChg>
        <pc:picChg chg="del">
          <ac:chgData name="Yannick FROUIN" userId="f1281e86ae7ef832" providerId="LiveId" clId="{D0D6766F-32D7-48CC-999D-7AF94BED5B47}" dt="2020-10-04T20:42:44.548" v="906" actId="478"/>
          <ac:picMkLst>
            <pc:docMk/>
            <pc:sldMk cId="1972614934" sldId="308"/>
            <ac:picMk id="6" creationId="{AB423AB5-702C-48F2-8FBB-A1C59030348A}"/>
          </ac:picMkLst>
        </pc:picChg>
        <pc:picChg chg="add mod">
          <ac:chgData name="Yannick FROUIN" userId="f1281e86ae7ef832" providerId="LiveId" clId="{D0D6766F-32D7-48CC-999D-7AF94BED5B47}" dt="2020-10-04T20:47:04.686" v="972" actId="1076"/>
          <ac:picMkLst>
            <pc:docMk/>
            <pc:sldMk cId="1972614934" sldId="308"/>
            <ac:picMk id="12" creationId="{61E0F6D2-2710-406E-A64E-07C7EFCBD609}"/>
          </ac:picMkLst>
        </pc:picChg>
      </pc:sldChg>
      <pc:sldChg chg="addSp delSp modSp add mod">
        <pc:chgData name="Yannick FROUIN" userId="f1281e86ae7ef832" providerId="LiveId" clId="{D0D6766F-32D7-48CC-999D-7AF94BED5B47}" dt="2020-10-05T08:56:52.168" v="1400" actId="255"/>
        <pc:sldMkLst>
          <pc:docMk/>
          <pc:sldMk cId="2261415108" sldId="309"/>
        </pc:sldMkLst>
        <pc:spChg chg="del">
          <ac:chgData name="Yannick FROUIN" userId="f1281e86ae7ef832" providerId="LiveId" clId="{D0D6766F-32D7-48CC-999D-7AF94BED5B47}" dt="2020-10-04T20:48:24.162" v="981" actId="478"/>
          <ac:spMkLst>
            <pc:docMk/>
            <pc:sldMk cId="2261415108" sldId="309"/>
            <ac:spMk id="2" creationId="{02FC72D9-4936-46FF-9680-F4A96108A55B}"/>
          </ac:spMkLst>
        </pc:spChg>
        <pc:spChg chg="add mod">
          <ac:chgData name="Yannick FROUIN" userId="f1281e86ae7ef832" providerId="LiveId" clId="{D0D6766F-32D7-48CC-999D-7AF94BED5B47}" dt="2020-10-04T20:49:10.982" v="988" actId="1076"/>
          <ac:spMkLst>
            <pc:docMk/>
            <pc:sldMk cId="2261415108" sldId="309"/>
            <ac:spMk id="4" creationId="{B1215092-2BC9-4F83-9C6B-B5E604495864}"/>
          </ac:spMkLst>
        </pc:spChg>
        <pc:spChg chg="add mod">
          <ac:chgData name="Yannick FROUIN" userId="f1281e86ae7ef832" providerId="LiveId" clId="{D0D6766F-32D7-48CC-999D-7AF94BED5B47}" dt="2020-10-05T08:56:52.168" v="1400" actId="255"/>
          <ac:spMkLst>
            <pc:docMk/>
            <pc:sldMk cId="2261415108" sldId="309"/>
            <ac:spMk id="6" creationId="{E8FED83D-6ED0-49E5-B4BA-4FC947469D65}"/>
          </ac:spMkLst>
        </pc:spChg>
        <pc:spChg chg="del">
          <ac:chgData name="Yannick FROUIN" userId="f1281e86ae7ef832" providerId="LiveId" clId="{D0D6766F-32D7-48CC-999D-7AF94BED5B47}" dt="2020-10-04T20:48:20.711" v="980" actId="478"/>
          <ac:spMkLst>
            <pc:docMk/>
            <pc:sldMk cId="2261415108" sldId="309"/>
            <ac:spMk id="10" creationId="{10403597-7698-40CC-BFF5-4F844BEEEED2}"/>
          </ac:spMkLst>
        </pc:spChg>
        <pc:spChg chg="del">
          <ac:chgData name="Yannick FROUIN" userId="f1281e86ae7ef832" providerId="LiveId" clId="{D0D6766F-32D7-48CC-999D-7AF94BED5B47}" dt="2020-10-04T20:48:20.711" v="980" actId="478"/>
          <ac:spMkLst>
            <pc:docMk/>
            <pc:sldMk cId="2261415108" sldId="309"/>
            <ac:spMk id="14" creationId="{6C61EDE2-7C07-42C7-B8A7-AB5C94624702}"/>
          </ac:spMkLst>
        </pc:spChg>
        <pc:spChg chg="add mod">
          <ac:chgData name="Yannick FROUIN" userId="f1281e86ae7ef832" providerId="LiveId" clId="{D0D6766F-32D7-48CC-999D-7AF94BED5B47}" dt="2020-10-04T20:49:31.113" v="991" actId="1076"/>
          <ac:spMkLst>
            <pc:docMk/>
            <pc:sldMk cId="2261415108" sldId="309"/>
            <ac:spMk id="17" creationId="{8AFB7C10-94B2-412D-BAE4-D78BB4350529}"/>
          </ac:spMkLst>
        </pc:spChg>
        <pc:spChg chg="add del">
          <ac:chgData name="Yannick FROUIN" userId="f1281e86ae7ef832" providerId="LiveId" clId="{D0D6766F-32D7-48CC-999D-7AF94BED5B47}" dt="2020-10-04T20:50:14.531" v="994" actId="22"/>
          <ac:spMkLst>
            <pc:docMk/>
            <pc:sldMk cId="2261415108" sldId="309"/>
            <ac:spMk id="19" creationId="{9981E77A-EE63-4516-9B21-36BA759F3E7B}"/>
          </ac:spMkLst>
        </pc:spChg>
        <pc:spChg chg="add del">
          <ac:chgData name="Yannick FROUIN" userId="f1281e86ae7ef832" providerId="LiveId" clId="{D0D6766F-32D7-48CC-999D-7AF94BED5B47}" dt="2020-10-04T20:50:14.531" v="994" actId="22"/>
          <ac:spMkLst>
            <pc:docMk/>
            <pc:sldMk cId="2261415108" sldId="309"/>
            <ac:spMk id="23" creationId="{175CB482-08B1-49D5-9E69-62AFEFE09B76}"/>
          </ac:spMkLst>
        </pc:spChg>
        <pc:spChg chg="add del">
          <ac:chgData name="Yannick FROUIN" userId="f1281e86ae7ef832" providerId="LiveId" clId="{D0D6766F-32D7-48CC-999D-7AF94BED5B47}" dt="2020-10-04T20:50:14.531" v="994" actId="22"/>
          <ac:spMkLst>
            <pc:docMk/>
            <pc:sldMk cId="2261415108" sldId="309"/>
            <ac:spMk id="27" creationId="{5F6B273F-D0BE-456C-9B7A-BCC3BE1677DD}"/>
          </ac:spMkLst>
        </pc:spChg>
        <pc:picChg chg="del">
          <ac:chgData name="Yannick FROUIN" userId="f1281e86ae7ef832" providerId="LiveId" clId="{D0D6766F-32D7-48CC-999D-7AF94BED5B47}" dt="2020-10-04T20:48:20.711" v="980" actId="478"/>
          <ac:picMkLst>
            <pc:docMk/>
            <pc:sldMk cId="2261415108" sldId="309"/>
            <ac:picMk id="3" creationId="{D73ADABB-9C72-431C-A381-0DD21F1C5895}"/>
          </ac:picMkLst>
        </pc:picChg>
        <pc:picChg chg="del">
          <ac:chgData name="Yannick FROUIN" userId="f1281e86ae7ef832" providerId="LiveId" clId="{D0D6766F-32D7-48CC-999D-7AF94BED5B47}" dt="2020-10-04T20:48:20.711" v="980" actId="478"/>
          <ac:picMkLst>
            <pc:docMk/>
            <pc:sldMk cId="2261415108" sldId="309"/>
            <ac:picMk id="5" creationId="{385BD933-F02E-41C3-8A6A-F3198496FAE9}"/>
          </ac:picMkLst>
        </pc:picChg>
        <pc:picChg chg="add mod">
          <ac:chgData name="Yannick FROUIN" userId="f1281e86ae7ef832" providerId="LiveId" clId="{D0D6766F-32D7-48CC-999D-7AF94BED5B47}" dt="2020-10-04T20:49:10.982" v="988" actId="1076"/>
          <ac:picMkLst>
            <pc:docMk/>
            <pc:sldMk cId="2261415108" sldId="309"/>
            <ac:picMk id="7" creationId="{6B8BC037-966C-40AC-9188-FBD9E3D8D292}"/>
          </ac:picMkLst>
        </pc:picChg>
        <pc:picChg chg="add mod">
          <ac:chgData name="Yannick FROUIN" userId="f1281e86ae7ef832" providerId="LiveId" clId="{D0D6766F-32D7-48CC-999D-7AF94BED5B47}" dt="2020-10-04T20:49:24.931" v="990" actId="1076"/>
          <ac:picMkLst>
            <pc:docMk/>
            <pc:sldMk cId="2261415108" sldId="309"/>
            <ac:picMk id="9" creationId="{6BDED18D-FE29-4DDD-8897-13722EB7FEA2}"/>
          </ac:picMkLst>
        </pc:picChg>
        <pc:picChg chg="del">
          <ac:chgData name="Yannick FROUIN" userId="f1281e86ae7ef832" providerId="LiveId" clId="{D0D6766F-32D7-48CC-999D-7AF94BED5B47}" dt="2020-10-04T20:48:20.711" v="980" actId="478"/>
          <ac:picMkLst>
            <pc:docMk/>
            <pc:sldMk cId="2261415108" sldId="309"/>
            <ac:picMk id="12" creationId="{61E0F6D2-2710-406E-A64E-07C7EFCBD609}"/>
          </ac:picMkLst>
        </pc:picChg>
        <pc:picChg chg="add del">
          <ac:chgData name="Yannick FROUIN" userId="f1281e86ae7ef832" providerId="LiveId" clId="{D0D6766F-32D7-48CC-999D-7AF94BED5B47}" dt="2020-10-04T20:50:14.531" v="994" actId="22"/>
          <ac:picMkLst>
            <pc:docMk/>
            <pc:sldMk cId="2261415108" sldId="309"/>
            <ac:picMk id="21" creationId="{4EF2EF5B-22FD-4763-8080-5A91276551C7}"/>
          </ac:picMkLst>
        </pc:picChg>
        <pc:picChg chg="add del">
          <ac:chgData name="Yannick FROUIN" userId="f1281e86ae7ef832" providerId="LiveId" clId="{D0D6766F-32D7-48CC-999D-7AF94BED5B47}" dt="2020-10-04T20:50:14.531" v="994" actId="22"/>
          <ac:picMkLst>
            <pc:docMk/>
            <pc:sldMk cId="2261415108" sldId="309"/>
            <ac:picMk id="25" creationId="{EC627702-2564-428E-94BD-71D544294FB3}"/>
          </ac:picMkLst>
        </pc:picChg>
        <pc:picChg chg="add del">
          <ac:chgData name="Yannick FROUIN" userId="f1281e86ae7ef832" providerId="LiveId" clId="{D0D6766F-32D7-48CC-999D-7AF94BED5B47}" dt="2020-10-04T20:50:14.531" v="994" actId="22"/>
          <ac:picMkLst>
            <pc:docMk/>
            <pc:sldMk cId="2261415108" sldId="309"/>
            <ac:picMk id="29" creationId="{E90E8079-3CC2-4AAF-A81B-6CF1BF24C9F3}"/>
          </ac:picMkLst>
        </pc:picChg>
      </pc:sldChg>
      <pc:sldChg chg="addSp delSp modSp add mod">
        <pc:chgData name="Yannick FROUIN" userId="f1281e86ae7ef832" providerId="LiveId" clId="{D0D6766F-32D7-48CC-999D-7AF94BED5B47}" dt="2020-10-04T20:51:40.619" v="1013" actId="20577"/>
        <pc:sldMkLst>
          <pc:docMk/>
          <pc:sldMk cId="3204225621" sldId="310"/>
        </pc:sldMkLst>
        <pc:spChg chg="add mod">
          <ac:chgData name="Yannick FROUIN" userId="f1281e86ae7ef832" providerId="LiveId" clId="{D0D6766F-32D7-48CC-999D-7AF94BED5B47}" dt="2020-10-04T20:51:00.062" v="1003" actId="1076"/>
          <ac:spMkLst>
            <pc:docMk/>
            <pc:sldMk cId="3204225621" sldId="310"/>
            <ac:spMk id="2" creationId="{06C7EF75-3ADA-4BF3-A8EF-00756BD6E4CB}"/>
          </ac:spMkLst>
        </pc:spChg>
        <pc:spChg chg="del">
          <ac:chgData name="Yannick FROUIN" userId="f1281e86ae7ef832" providerId="LiveId" clId="{D0D6766F-32D7-48CC-999D-7AF94BED5B47}" dt="2020-10-04T20:50:26.505" v="998" actId="478"/>
          <ac:spMkLst>
            <pc:docMk/>
            <pc:sldMk cId="3204225621" sldId="310"/>
            <ac:spMk id="4" creationId="{B1215092-2BC9-4F83-9C6B-B5E604495864}"/>
          </ac:spMkLst>
        </pc:spChg>
        <pc:spChg chg="add mod">
          <ac:chgData name="Yannick FROUIN" userId="f1281e86ae7ef832" providerId="LiveId" clId="{D0D6766F-32D7-48CC-999D-7AF94BED5B47}" dt="2020-10-04T20:51:40.619" v="1013" actId="20577"/>
          <ac:spMkLst>
            <pc:docMk/>
            <pc:sldMk cId="3204225621" sldId="310"/>
            <ac:spMk id="5" creationId="{B22A8A95-65BB-4E34-8E0C-F0890A97728C}"/>
          </ac:spMkLst>
        </pc:spChg>
        <pc:spChg chg="del">
          <ac:chgData name="Yannick FROUIN" userId="f1281e86ae7ef832" providerId="LiveId" clId="{D0D6766F-32D7-48CC-999D-7AF94BED5B47}" dt="2020-10-04T20:50:24.118" v="997" actId="478"/>
          <ac:spMkLst>
            <pc:docMk/>
            <pc:sldMk cId="3204225621" sldId="310"/>
            <ac:spMk id="6" creationId="{E8FED83D-6ED0-49E5-B4BA-4FC947469D65}"/>
          </ac:spMkLst>
        </pc:spChg>
        <pc:spChg chg="add mod">
          <ac:chgData name="Yannick FROUIN" userId="f1281e86ae7ef832" providerId="LiveId" clId="{D0D6766F-32D7-48CC-999D-7AF94BED5B47}" dt="2020-10-04T20:51:21.419" v="1007" actId="1076"/>
          <ac:spMkLst>
            <pc:docMk/>
            <pc:sldMk cId="3204225621" sldId="310"/>
            <ac:spMk id="14" creationId="{A45B2FB4-7D80-4CFC-AC6D-8FA75F682868}"/>
          </ac:spMkLst>
        </pc:spChg>
        <pc:spChg chg="del">
          <ac:chgData name="Yannick FROUIN" userId="f1281e86ae7ef832" providerId="LiveId" clId="{D0D6766F-32D7-48CC-999D-7AF94BED5B47}" dt="2020-10-04T20:50:21.551" v="996" actId="478"/>
          <ac:spMkLst>
            <pc:docMk/>
            <pc:sldMk cId="3204225621" sldId="310"/>
            <ac:spMk id="17" creationId="{8AFB7C10-94B2-412D-BAE4-D78BB4350529}"/>
          </ac:spMkLst>
        </pc:spChg>
        <pc:picChg chg="add mod">
          <ac:chgData name="Yannick FROUIN" userId="f1281e86ae7ef832" providerId="LiveId" clId="{D0D6766F-32D7-48CC-999D-7AF94BED5B47}" dt="2020-10-04T20:50:47.425" v="1000" actId="1076"/>
          <ac:picMkLst>
            <pc:docMk/>
            <pc:sldMk cId="3204225621" sldId="310"/>
            <ac:picMk id="3" creationId="{AF5156F9-638F-467A-A1AC-A8469346042D}"/>
          </ac:picMkLst>
        </pc:picChg>
        <pc:picChg chg="del">
          <ac:chgData name="Yannick FROUIN" userId="f1281e86ae7ef832" providerId="LiveId" clId="{D0D6766F-32D7-48CC-999D-7AF94BED5B47}" dt="2020-10-04T20:50:21.551" v="996" actId="478"/>
          <ac:picMkLst>
            <pc:docMk/>
            <pc:sldMk cId="3204225621" sldId="310"/>
            <ac:picMk id="7" creationId="{6B8BC037-966C-40AC-9188-FBD9E3D8D292}"/>
          </ac:picMkLst>
        </pc:picChg>
        <pc:picChg chg="del">
          <ac:chgData name="Yannick FROUIN" userId="f1281e86ae7ef832" providerId="LiveId" clId="{D0D6766F-32D7-48CC-999D-7AF94BED5B47}" dt="2020-10-04T20:50:21.551" v="996" actId="478"/>
          <ac:picMkLst>
            <pc:docMk/>
            <pc:sldMk cId="3204225621" sldId="310"/>
            <ac:picMk id="9" creationId="{6BDED18D-FE29-4DDD-8897-13722EB7FEA2}"/>
          </ac:picMkLst>
        </pc:picChg>
        <pc:picChg chg="add mod">
          <ac:chgData name="Yannick FROUIN" userId="f1281e86ae7ef832" providerId="LiveId" clId="{D0D6766F-32D7-48CC-999D-7AF94BED5B47}" dt="2020-10-04T20:51:15.965" v="1006" actId="1076"/>
          <ac:picMkLst>
            <pc:docMk/>
            <pc:sldMk cId="3204225621" sldId="310"/>
            <ac:picMk id="12" creationId="{778D2A1D-8DD6-4136-9C23-779D32D96057}"/>
          </ac:picMkLst>
        </pc:picChg>
        <pc:picChg chg="add mod">
          <ac:chgData name="Yannick FROUIN" userId="f1281e86ae7ef832" providerId="LiveId" clId="{D0D6766F-32D7-48CC-999D-7AF94BED5B47}" dt="2020-10-04T20:51:25.152" v="1008" actId="1076"/>
          <ac:picMkLst>
            <pc:docMk/>
            <pc:sldMk cId="3204225621" sldId="310"/>
            <ac:picMk id="16" creationId="{0298F65E-1E0A-4A0D-8009-43E1544A98A0}"/>
          </ac:picMkLst>
        </pc:picChg>
      </pc:sldChg>
      <pc:sldChg chg="addSp delSp modSp add mod">
        <pc:chgData name="Yannick FROUIN" userId="f1281e86ae7ef832" providerId="LiveId" clId="{D0D6766F-32D7-48CC-999D-7AF94BED5B47}" dt="2020-10-05T12:16:51.653" v="1462" actId="1076"/>
        <pc:sldMkLst>
          <pc:docMk/>
          <pc:sldMk cId="2110430534" sldId="311"/>
        </pc:sldMkLst>
        <pc:spChg chg="del">
          <ac:chgData name="Yannick FROUIN" userId="f1281e86ae7ef832" providerId="LiveId" clId="{D0D6766F-32D7-48CC-999D-7AF94BED5B47}" dt="2020-10-04T20:55:21.899" v="1110" actId="478"/>
          <ac:spMkLst>
            <pc:docMk/>
            <pc:sldMk cId="2110430534" sldId="311"/>
            <ac:spMk id="4" creationId="{0724CC77-5455-4AF5-ADC1-2B9D312CB488}"/>
          </ac:spMkLst>
        </pc:spChg>
        <pc:spChg chg="add mod">
          <ac:chgData name="Yannick FROUIN" userId="f1281e86ae7ef832" providerId="LiveId" clId="{D0D6766F-32D7-48CC-999D-7AF94BED5B47}" dt="2020-10-05T09:58:01.483" v="1455" actId="1076"/>
          <ac:spMkLst>
            <pc:docMk/>
            <pc:sldMk cId="2110430534" sldId="311"/>
            <ac:spMk id="4" creationId="{95362593-351A-4658-ABF1-18DB29EC4102}"/>
          </ac:spMkLst>
        </pc:spChg>
        <pc:spChg chg="add mod">
          <ac:chgData name="Yannick FROUIN" userId="f1281e86ae7ef832" providerId="LiveId" clId="{D0D6766F-32D7-48CC-999D-7AF94BED5B47}" dt="2020-10-05T12:16:51.653" v="1462" actId="1076"/>
          <ac:spMkLst>
            <pc:docMk/>
            <pc:sldMk cId="2110430534" sldId="311"/>
            <ac:spMk id="6" creationId="{451E7F19-FB4B-4EB5-8DDB-B3364B50C022}"/>
          </ac:spMkLst>
        </pc:spChg>
        <pc:spChg chg="del">
          <ac:chgData name="Yannick FROUIN" userId="f1281e86ae7ef832" providerId="LiveId" clId="{D0D6766F-32D7-48CC-999D-7AF94BED5B47}" dt="2020-10-04T20:55:17.766" v="1109" actId="478"/>
          <ac:spMkLst>
            <pc:docMk/>
            <pc:sldMk cId="2110430534" sldId="311"/>
            <ac:spMk id="13" creationId="{2725DCD3-C1B6-45DF-8B1B-F2A7A83B152C}"/>
          </ac:spMkLst>
        </pc:spChg>
        <pc:spChg chg="del">
          <ac:chgData name="Yannick FROUIN" userId="f1281e86ae7ef832" providerId="LiveId" clId="{D0D6766F-32D7-48CC-999D-7AF94BED5B47}" dt="2020-10-04T20:55:17.766" v="1109" actId="478"/>
          <ac:spMkLst>
            <pc:docMk/>
            <pc:sldMk cId="2110430534" sldId="311"/>
            <ac:spMk id="14" creationId="{14C83432-A73C-4A52-BE58-1A29F5151DD5}"/>
          </ac:spMkLst>
        </pc:spChg>
        <pc:spChg chg="del">
          <ac:chgData name="Yannick FROUIN" userId="f1281e86ae7ef832" providerId="LiveId" clId="{D0D6766F-32D7-48CC-999D-7AF94BED5B47}" dt="2020-10-04T20:55:17.766" v="1109" actId="478"/>
          <ac:spMkLst>
            <pc:docMk/>
            <pc:sldMk cId="2110430534" sldId="311"/>
            <ac:spMk id="15" creationId="{86A64378-1B48-43D3-A2DD-056728B6320B}"/>
          </ac:spMkLst>
        </pc:spChg>
        <pc:spChg chg="del">
          <ac:chgData name="Yannick FROUIN" userId="f1281e86ae7ef832" providerId="LiveId" clId="{D0D6766F-32D7-48CC-999D-7AF94BED5B47}" dt="2020-10-04T20:55:17.766" v="1109" actId="478"/>
          <ac:spMkLst>
            <pc:docMk/>
            <pc:sldMk cId="2110430534" sldId="311"/>
            <ac:spMk id="16" creationId="{404C3440-C720-46F0-BCD5-3146E4DC2F67}"/>
          </ac:spMkLst>
        </pc:spChg>
        <pc:spChg chg="del">
          <ac:chgData name="Yannick FROUIN" userId="f1281e86ae7ef832" providerId="LiveId" clId="{D0D6766F-32D7-48CC-999D-7AF94BED5B47}" dt="2020-10-04T20:55:17.766" v="1109" actId="478"/>
          <ac:spMkLst>
            <pc:docMk/>
            <pc:sldMk cId="2110430534" sldId="311"/>
            <ac:spMk id="22" creationId="{33181EED-3432-42D1-B3B6-62BA100F5E87}"/>
          </ac:spMkLst>
        </pc:spChg>
        <pc:spChg chg="del">
          <ac:chgData name="Yannick FROUIN" userId="f1281e86ae7ef832" providerId="LiveId" clId="{D0D6766F-32D7-48CC-999D-7AF94BED5B47}" dt="2020-10-04T20:55:17.766" v="1109" actId="478"/>
          <ac:spMkLst>
            <pc:docMk/>
            <pc:sldMk cId="2110430534" sldId="311"/>
            <ac:spMk id="25" creationId="{31FCE87D-F1E2-4515-A19D-43F4239E904D}"/>
          </ac:spMkLst>
        </pc:spChg>
        <pc:spChg chg="del">
          <ac:chgData name="Yannick FROUIN" userId="f1281e86ae7ef832" providerId="LiveId" clId="{D0D6766F-32D7-48CC-999D-7AF94BED5B47}" dt="2020-10-04T20:55:17.766" v="1109" actId="478"/>
          <ac:spMkLst>
            <pc:docMk/>
            <pc:sldMk cId="2110430534" sldId="311"/>
            <ac:spMk id="32" creationId="{8B91450D-9F8C-4D7F-92D2-A71E2FF86B8E}"/>
          </ac:spMkLst>
        </pc:spChg>
        <pc:spChg chg="del">
          <ac:chgData name="Yannick FROUIN" userId="f1281e86ae7ef832" providerId="LiveId" clId="{D0D6766F-32D7-48CC-999D-7AF94BED5B47}" dt="2020-10-04T20:55:17.766" v="1109" actId="478"/>
          <ac:spMkLst>
            <pc:docMk/>
            <pc:sldMk cId="2110430534" sldId="311"/>
            <ac:spMk id="33" creationId="{B626C710-6ED2-4F3B-BC34-6461AC532C75}"/>
          </ac:spMkLst>
        </pc:spChg>
        <pc:grpChg chg="del">
          <ac:chgData name="Yannick FROUIN" userId="f1281e86ae7ef832" providerId="LiveId" clId="{D0D6766F-32D7-48CC-999D-7AF94BED5B47}" dt="2020-10-04T20:55:17.766" v="1109" actId="478"/>
          <ac:grpSpMkLst>
            <pc:docMk/>
            <pc:sldMk cId="2110430534" sldId="311"/>
            <ac:grpSpMk id="5" creationId="{BDF6D8E5-DFFA-42E9-B6AF-E4450C374A9A}"/>
          </ac:grpSpMkLst>
        </pc:grpChg>
        <pc:picChg chg="add mod">
          <ac:chgData name="Yannick FROUIN" userId="f1281e86ae7ef832" providerId="LiveId" clId="{D0D6766F-32D7-48CC-999D-7AF94BED5B47}" dt="2020-10-04T20:55:31.857" v="1112" actId="1076"/>
          <ac:picMkLst>
            <pc:docMk/>
            <pc:sldMk cId="2110430534" sldId="311"/>
            <ac:picMk id="2" creationId="{ABD69F4E-8189-4751-BDDA-93F76ACB06EF}"/>
          </ac:picMkLst>
        </pc:picChg>
        <pc:picChg chg="del">
          <ac:chgData name="Yannick FROUIN" userId="f1281e86ae7ef832" providerId="LiveId" clId="{D0D6766F-32D7-48CC-999D-7AF94BED5B47}" dt="2020-10-04T20:55:17.766" v="1109" actId="478"/>
          <ac:picMkLst>
            <pc:docMk/>
            <pc:sldMk cId="2110430534" sldId="311"/>
            <ac:picMk id="8" creationId="{1BEC9B64-41A1-4635-B835-8D1B7D9A3736}"/>
          </ac:picMkLst>
        </pc:picChg>
        <pc:picChg chg="del">
          <ac:chgData name="Yannick FROUIN" userId="f1281e86ae7ef832" providerId="LiveId" clId="{D0D6766F-32D7-48CC-999D-7AF94BED5B47}" dt="2020-10-04T20:55:17.766" v="1109" actId="478"/>
          <ac:picMkLst>
            <pc:docMk/>
            <pc:sldMk cId="2110430534" sldId="311"/>
            <ac:picMk id="9" creationId="{D468BCFC-6742-470D-B77E-876237DB8C83}"/>
          </ac:picMkLst>
        </pc:picChg>
        <pc:picChg chg="del">
          <ac:chgData name="Yannick FROUIN" userId="f1281e86ae7ef832" providerId="LiveId" clId="{D0D6766F-32D7-48CC-999D-7AF94BED5B47}" dt="2020-10-04T20:55:17.766" v="1109" actId="478"/>
          <ac:picMkLst>
            <pc:docMk/>
            <pc:sldMk cId="2110430534" sldId="311"/>
            <ac:picMk id="10" creationId="{006DFD43-EB67-4057-92AB-840D4D0A2D98}"/>
          </ac:picMkLst>
        </pc:picChg>
        <pc:picChg chg="del">
          <ac:chgData name="Yannick FROUIN" userId="f1281e86ae7ef832" providerId="LiveId" clId="{D0D6766F-32D7-48CC-999D-7AF94BED5B47}" dt="2020-10-04T20:55:17.766" v="1109" actId="478"/>
          <ac:picMkLst>
            <pc:docMk/>
            <pc:sldMk cId="2110430534" sldId="311"/>
            <ac:picMk id="11" creationId="{768C0540-F082-4E5E-8D0B-1FB80DA9D616}"/>
          </ac:picMkLst>
        </pc:picChg>
        <pc:picChg chg="del">
          <ac:chgData name="Yannick FROUIN" userId="f1281e86ae7ef832" providerId="LiveId" clId="{D0D6766F-32D7-48CC-999D-7AF94BED5B47}" dt="2020-10-04T20:55:17.766" v="1109" actId="478"/>
          <ac:picMkLst>
            <pc:docMk/>
            <pc:sldMk cId="2110430534" sldId="311"/>
            <ac:picMk id="12" creationId="{2FCE20EE-2F80-4321-AA82-D08CD5B04EAC}"/>
          </ac:picMkLst>
        </pc:picChg>
        <pc:picChg chg="del">
          <ac:chgData name="Yannick FROUIN" userId="f1281e86ae7ef832" providerId="LiveId" clId="{D0D6766F-32D7-48CC-999D-7AF94BED5B47}" dt="2020-10-04T20:55:17.766" v="1109" actId="478"/>
          <ac:picMkLst>
            <pc:docMk/>
            <pc:sldMk cId="2110430534" sldId="311"/>
            <ac:picMk id="20" creationId="{9D4E8C6F-B0D2-4CDE-B3B4-6F66F1CC797D}"/>
          </ac:picMkLst>
        </pc:picChg>
        <pc:picChg chg="del">
          <ac:chgData name="Yannick FROUIN" userId="f1281e86ae7ef832" providerId="LiveId" clId="{D0D6766F-32D7-48CC-999D-7AF94BED5B47}" dt="2020-10-04T20:55:17.766" v="1109" actId="478"/>
          <ac:picMkLst>
            <pc:docMk/>
            <pc:sldMk cId="2110430534" sldId="311"/>
            <ac:picMk id="21" creationId="{D20FBF7F-5FC5-4E4D-928E-93E1E0A6CF7F}"/>
          </ac:picMkLst>
        </pc:picChg>
        <pc:picChg chg="del">
          <ac:chgData name="Yannick FROUIN" userId="f1281e86ae7ef832" providerId="LiveId" clId="{D0D6766F-32D7-48CC-999D-7AF94BED5B47}" dt="2020-10-04T20:55:17.766" v="1109" actId="478"/>
          <ac:picMkLst>
            <pc:docMk/>
            <pc:sldMk cId="2110430534" sldId="311"/>
            <ac:picMk id="24" creationId="{CBB2738F-D3D6-446C-8AE1-CB12D51C0DB5}"/>
          </ac:picMkLst>
        </pc:picChg>
        <pc:cxnChg chg="del">
          <ac:chgData name="Yannick FROUIN" userId="f1281e86ae7ef832" providerId="LiveId" clId="{D0D6766F-32D7-48CC-999D-7AF94BED5B47}" dt="2020-10-04T20:55:17.766" v="1109" actId="478"/>
          <ac:cxnSpMkLst>
            <pc:docMk/>
            <pc:sldMk cId="2110430534" sldId="311"/>
            <ac:cxnSpMk id="17" creationId="{3CE4EAC5-BDB7-4FE5-9377-1C5CE34CE89D}"/>
          </ac:cxnSpMkLst>
        </pc:cxnChg>
        <pc:cxnChg chg="del">
          <ac:chgData name="Yannick FROUIN" userId="f1281e86ae7ef832" providerId="LiveId" clId="{D0D6766F-32D7-48CC-999D-7AF94BED5B47}" dt="2020-10-04T20:55:17.766" v="1109" actId="478"/>
          <ac:cxnSpMkLst>
            <pc:docMk/>
            <pc:sldMk cId="2110430534" sldId="311"/>
            <ac:cxnSpMk id="18" creationId="{A2128F3D-C9D9-43CF-B065-D7DBD0E4B66C}"/>
          </ac:cxnSpMkLst>
        </pc:cxnChg>
        <pc:cxnChg chg="del">
          <ac:chgData name="Yannick FROUIN" userId="f1281e86ae7ef832" providerId="LiveId" clId="{D0D6766F-32D7-48CC-999D-7AF94BED5B47}" dt="2020-10-04T20:55:17.766" v="1109" actId="478"/>
          <ac:cxnSpMkLst>
            <pc:docMk/>
            <pc:sldMk cId="2110430534" sldId="311"/>
            <ac:cxnSpMk id="19" creationId="{236BEC9E-119A-4171-9481-21BBC30D9A87}"/>
          </ac:cxnSpMkLst>
        </pc:cxnChg>
        <pc:cxnChg chg="del">
          <ac:chgData name="Yannick FROUIN" userId="f1281e86ae7ef832" providerId="LiveId" clId="{D0D6766F-32D7-48CC-999D-7AF94BED5B47}" dt="2020-10-04T20:55:17.766" v="1109" actId="478"/>
          <ac:cxnSpMkLst>
            <pc:docMk/>
            <pc:sldMk cId="2110430534" sldId="311"/>
            <ac:cxnSpMk id="23" creationId="{657D25E3-36B5-432E-AA8F-F308709402C0}"/>
          </ac:cxnSpMkLst>
        </pc:cxnChg>
        <pc:cxnChg chg="del">
          <ac:chgData name="Yannick FROUIN" userId="f1281e86ae7ef832" providerId="LiveId" clId="{D0D6766F-32D7-48CC-999D-7AF94BED5B47}" dt="2020-10-04T20:55:17.766" v="1109" actId="478"/>
          <ac:cxnSpMkLst>
            <pc:docMk/>
            <pc:sldMk cId="2110430534" sldId="311"/>
            <ac:cxnSpMk id="26" creationId="{DA80F9C7-E403-403C-B1EF-DDAD2973E9CB}"/>
          </ac:cxnSpMkLst>
        </pc:cxnChg>
        <pc:cxnChg chg="del">
          <ac:chgData name="Yannick FROUIN" userId="f1281e86ae7ef832" providerId="LiveId" clId="{D0D6766F-32D7-48CC-999D-7AF94BED5B47}" dt="2020-10-04T20:55:17.766" v="1109" actId="478"/>
          <ac:cxnSpMkLst>
            <pc:docMk/>
            <pc:sldMk cId="2110430534" sldId="311"/>
            <ac:cxnSpMk id="27" creationId="{F2758E76-A50F-4730-8761-EC65EDE4A2F6}"/>
          </ac:cxnSpMkLst>
        </pc:cxnChg>
        <pc:cxnChg chg="del">
          <ac:chgData name="Yannick FROUIN" userId="f1281e86ae7ef832" providerId="LiveId" clId="{D0D6766F-32D7-48CC-999D-7AF94BED5B47}" dt="2020-10-04T20:55:17.766" v="1109" actId="478"/>
          <ac:cxnSpMkLst>
            <pc:docMk/>
            <pc:sldMk cId="2110430534" sldId="311"/>
            <ac:cxnSpMk id="28" creationId="{2D1F0873-F4A6-482A-A740-C54D83337B93}"/>
          </ac:cxnSpMkLst>
        </pc:cxnChg>
        <pc:cxnChg chg="del">
          <ac:chgData name="Yannick FROUIN" userId="f1281e86ae7ef832" providerId="LiveId" clId="{D0D6766F-32D7-48CC-999D-7AF94BED5B47}" dt="2020-10-04T20:55:17.766" v="1109" actId="478"/>
          <ac:cxnSpMkLst>
            <pc:docMk/>
            <pc:sldMk cId="2110430534" sldId="311"/>
            <ac:cxnSpMk id="29" creationId="{BC6CA73F-9C52-4818-85EF-93A35578D366}"/>
          </ac:cxnSpMkLst>
        </pc:cxnChg>
        <pc:cxnChg chg="del">
          <ac:chgData name="Yannick FROUIN" userId="f1281e86ae7ef832" providerId="LiveId" clId="{D0D6766F-32D7-48CC-999D-7AF94BED5B47}" dt="2020-10-04T20:55:17.766" v="1109" actId="478"/>
          <ac:cxnSpMkLst>
            <pc:docMk/>
            <pc:sldMk cId="2110430534" sldId="311"/>
            <ac:cxnSpMk id="30" creationId="{93BFA956-9C37-41AA-9763-E15F02B3086F}"/>
          </ac:cxnSpMkLst>
        </pc:cxnChg>
        <pc:cxnChg chg="del">
          <ac:chgData name="Yannick FROUIN" userId="f1281e86ae7ef832" providerId="LiveId" clId="{D0D6766F-32D7-48CC-999D-7AF94BED5B47}" dt="2020-10-04T20:55:17.766" v="1109" actId="478"/>
          <ac:cxnSpMkLst>
            <pc:docMk/>
            <pc:sldMk cId="2110430534" sldId="311"/>
            <ac:cxnSpMk id="31" creationId="{B87147E1-15EA-4803-9801-55FE28D6904B}"/>
          </ac:cxnSpMkLst>
        </pc:cxnChg>
      </pc:sldChg>
      <pc:sldChg chg="add del setBg">
        <pc:chgData name="Yannick FROUIN" userId="f1281e86ae7ef832" providerId="LiveId" clId="{D0D6766F-32D7-48CC-999D-7AF94BED5B47}" dt="2020-10-04T20:58:44.165" v="1149"/>
        <pc:sldMkLst>
          <pc:docMk/>
          <pc:sldMk cId="1227778605" sldId="312"/>
        </pc:sldMkLst>
      </pc:sldChg>
      <pc:sldChg chg="add">
        <pc:chgData name="Yannick FROUIN" userId="f1281e86ae7ef832" providerId="LiveId" clId="{D0D6766F-32D7-48CC-999D-7AF94BED5B47}" dt="2020-10-05T08:21:56.182" v="1180"/>
        <pc:sldMkLst>
          <pc:docMk/>
          <pc:sldMk cId="3343283955" sldId="312"/>
        </pc:sldMkLst>
      </pc:sldChg>
    </pc:docChg>
  </pc:docChgLst>
  <pc:docChgLst>
    <pc:chgData name="Yannick FROUIN" userId="f1281e86ae7ef832" providerId="LiveId" clId="{134D5D88-10D3-467E-B929-198D44E44B55}"/>
    <pc:docChg chg="undo custSel addSld delSld modSld sldOrd modSection">
      <pc:chgData name="Yannick FROUIN" userId="f1281e86ae7ef832" providerId="LiveId" clId="{134D5D88-10D3-467E-B929-198D44E44B55}" dt="2020-10-10T16:42:15.867" v="2602" actId="20577"/>
      <pc:docMkLst>
        <pc:docMk/>
      </pc:docMkLst>
      <pc:sldChg chg="addSp delSp modSp mod">
        <pc:chgData name="Yannick FROUIN" userId="f1281e86ae7ef832" providerId="LiveId" clId="{134D5D88-10D3-467E-B929-198D44E44B55}" dt="2020-10-10T16:42:15.867" v="2602" actId="20577"/>
        <pc:sldMkLst>
          <pc:docMk/>
          <pc:sldMk cId="2119825583" sldId="285"/>
        </pc:sldMkLst>
        <pc:spChg chg="del">
          <ac:chgData name="Yannick FROUIN" userId="f1281e86ae7ef832" providerId="LiveId" clId="{134D5D88-10D3-467E-B929-198D44E44B55}" dt="2020-10-06T13:48:43.193" v="1508" actId="478"/>
          <ac:spMkLst>
            <pc:docMk/>
            <pc:sldMk cId="2119825583" sldId="285"/>
            <ac:spMk id="3" creationId="{49DB83F1-2D5C-4ACA-B14F-88AF5AFD62DF}"/>
          </ac:spMkLst>
        </pc:spChg>
        <pc:spChg chg="add mod">
          <ac:chgData name="Yannick FROUIN" userId="f1281e86ae7ef832" providerId="LiveId" clId="{134D5D88-10D3-467E-B929-198D44E44B55}" dt="2020-10-10T16:42:15.867" v="2602" actId="20577"/>
          <ac:spMkLst>
            <pc:docMk/>
            <pc:sldMk cId="2119825583" sldId="285"/>
            <ac:spMk id="4" creationId="{90A79B6F-4B3E-4A22-B27F-0D7BEA758445}"/>
          </ac:spMkLst>
        </pc:spChg>
        <pc:picChg chg="del">
          <ac:chgData name="Yannick FROUIN" userId="f1281e86ae7ef832" providerId="LiveId" clId="{134D5D88-10D3-467E-B929-198D44E44B55}" dt="2020-10-06T13:48:43.193" v="1508" actId="478"/>
          <ac:picMkLst>
            <pc:docMk/>
            <pc:sldMk cId="2119825583" sldId="285"/>
            <ac:picMk id="2" creationId="{8680981B-1162-4193-87A2-A0664B90DEF1}"/>
          </ac:picMkLst>
        </pc:picChg>
      </pc:sldChg>
      <pc:sldChg chg="addSp delSp modSp mod">
        <pc:chgData name="Yannick FROUIN" userId="f1281e86ae7ef832" providerId="LiveId" clId="{134D5D88-10D3-467E-B929-198D44E44B55}" dt="2020-10-06T08:36:34.916" v="134" actId="1076"/>
        <pc:sldMkLst>
          <pc:docMk/>
          <pc:sldMk cId="1035938153" sldId="287"/>
        </pc:sldMkLst>
        <pc:spChg chg="add mod">
          <ac:chgData name="Yannick FROUIN" userId="f1281e86ae7ef832" providerId="LiveId" clId="{134D5D88-10D3-467E-B929-198D44E44B55}" dt="2020-10-06T08:36:19.390" v="131" actId="1076"/>
          <ac:spMkLst>
            <pc:docMk/>
            <pc:sldMk cId="1035938153" sldId="287"/>
            <ac:spMk id="3" creationId="{D774B2AE-4C76-4160-B025-896D43DA2C24}"/>
          </ac:spMkLst>
        </pc:spChg>
        <pc:spChg chg="mod">
          <ac:chgData name="Yannick FROUIN" userId="f1281e86ae7ef832" providerId="LiveId" clId="{134D5D88-10D3-467E-B929-198D44E44B55}" dt="2020-10-06T08:36:34.916" v="134" actId="1076"/>
          <ac:spMkLst>
            <pc:docMk/>
            <pc:sldMk cId="1035938153" sldId="287"/>
            <ac:spMk id="5" creationId="{E7CA324E-C31B-4B1E-B2F4-DA927D819BDB}"/>
          </ac:spMkLst>
        </pc:spChg>
        <pc:spChg chg="mod">
          <ac:chgData name="Yannick FROUIN" userId="f1281e86ae7ef832" providerId="LiveId" clId="{134D5D88-10D3-467E-B929-198D44E44B55}" dt="2020-10-06T08:36:15.670" v="130" actId="1076"/>
          <ac:spMkLst>
            <pc:docMk/>
            <pc:sldMk cId="1035938153" sldId="287"/>
            <ac:spMk id="6" creationId="{DE840A06-7CE9-4A86-B8DE-6B34CAE38251}"/>
          </ac:spMkLst>
        </pc:spChg>
        <pc:spChg chg="mod">
          <ac:chgData name="Yannick FROUIN" userId="f1281e86ae7ef832" providerId="LiveId" clId="{134D5D88-10D3-467E-B929-198D44E44B55}" dt="2020-10-06T08:36:23.977" v="132" actId="1076"/>
          <ac:spMkLst>
            <pc:docMk/>
            <pc:sldMk cId="1035938153" sldId="287"/>
            <ac:spMk id="7" creationId="{9BA9D4CF-02AB-401B-9683-38F24BCBA2FC}"/>
          </ac:spMkLst>
        </pc:spChg>
        <pc:picChg chg="del">
          <ac:chgData name="Yannick FROUIN" userId="f1281e86ae7ef832" providerId="LiveId" clId="{134D5D88-10D3-467E-B929-198D44E44B55}" dt="2020-10-06T08:35:18.486" v="99" actId="478"/>
          <ac:picMkLst>
            <pc:docMk/>
            <pc:sldMk cId="1035938153" sldId="287"/>
            <ac:picMk id="11" creationId="{2180CF60-A049-45A4-95D2-D5022AA1AA15}"/>
          </ac:picMkLst>
        </pc:picChg>
      </pc:sldChg>
      <pc:sldChg chg="del">
        <pc:chgData name="Yannick FROUIN" userId="f1281e86ae7ef832" providerId="LiveId" clId="{134D5D88-10D3-467E-B929-198D44E44B55}" dt="2020-10-06T10:23:59.044" v="440" actId="2696"/>
        <pc:sldMkLst>
          <pc:docMk/>
          <pc:sldMk cId="695668237" sldId="289"/>
        </pc:sldMkLst>
      </pc:sldChg>
      <pc:sldChg chg="addSp delSp modSp mod">
        <pc:chgData name="Yannick FROUIN" userId="f1281e86ae7ef832" providerId="LiveId" clId="{134D5D88-10D3-467E-B929-198D44E44B55}" dt="2020-10-06T14:57:54.631" v="2546" actId="20577"/>
        <pc:sldMkLst>
          <pc:docMk/>
          <pc:sldMk cId="2448326669" sldId="292"/>
        </pc:sldMkLst>
        <pc:spChg chg="add del mod">
          <ac:chgData name="Yannick FROUIN" userId="f1281e86ae7ef832" providerId="LiveId" clId="{134D5D88-10D3-467E-B929-198D44E44B55}" dt="2020-10-06T14:57:54.631" v="2546" actId="20577"/>
          <ac:spMkLst>
            <pc:docMk/>
            <pc:sldMk cId="2448326669" sldId="292"/>
            <ac:spMk id="8" creationId="{3813AA4D-2C99-4F1F-9258-F48AE4CA65A8}"/>
          </ac:spMkLst>
        </pc:spChg>
      </pc:sldChg>
      <pc:sldChg chg="del">
        <pc:chgData name="Yannick FROUIN" userId="f1281e86ae7ef832" providerId="LiveId" clId="{134D5D88-10D3-467E-B929-198D44E44B55}" dt="2020-10-06T14:58:05.642" v="2547" actId="47"/>
        <pc:sldMkLst>
          <pc:docMk/>
          <pc:sldMk cId="3526107114" sldId="294"/>
        </pc:sldMkLst>
      </pc:sldChg>
      <pc:sldChg chg="addSp delSp modSp mod">
        <pc:chgData name="Yannick FROUIN" userId="f1281e86ae7ef832" providerId="LiveId" clId="{134D5D88-10D3-467E-B929-198D44E44B55}" dt="2020-10-06T14:46:10.071" v="2290" actId="1076"/>
        <pc:sldMkLst>
          <pc:docMk/>
          <pc:sldMk cId="3576337590" sldId="300"/>
        </pc:sldMkLst>
        <pc:spChg chg="del">
          <ac:chgData name="Yannick FROUIN" userId="f1281e86ae7ef832" providerId="LiveId" clId="{134D5D88-10D3-467E-B929-198D44E44B55}" dt="2020-10-06T14:21:31.067" v="1957" actId="478"/>
          <ac:spMkLst>
            <pc:docMk/>
            <pc:sldMk cId="3576337590" sldId="300"/>
            <ac:spMk id="3" creationId="{3CF05445-2311-4399-8233-A3A784396546}"/>
          </ac:spMkLst>
        </pc:spChg>
        <pc:spChg chg="del">
          <ac:chgData name="Yannick FROUIN" userId="f1281e86ae7ef832" providerId="LiveId" clId="{134D5D88-10D3-467E-B929-198D44E44B55}" dt="2020-10-06T14:21:32.971" v="1958" actId="478"/>
          <ac:spMkLst>
            <pc:docMk/>
            <pc:sldMk cId="3576337590" sldId="300"/>
            <ac:spMk id="4" creationId="{916438F2-BF45-4931-8FF8-D5C111DD9E40}"/>
          </ac:spMkLst>
        </pc:spChg>
        <pc:spChg chg="add mod">
          <ac:chgData name="Yannick FROUIN" userId="f1281e86ae7ef832" providerId="LiveId" clId="{134D5D88-10D3-467E-B929-198D44E44B55}" dt="2020-10-06T14:45:57.337" v="2287" actId="1076"/>
          <ac:spMkLst>
            <pc:docMk/>
            <pc:sldMk cId="3576337590" sldId="300"/>
            <ac:spMk id="8" creationId="{1B996B23-220B-4F8F-98D6-D255C8B49639}"/>
          </ac:spMkLst>
        </pc:spChg>
        <pc:spChg chg="add mod">
          <ac:chgData name="Yannick FROUIN" userId="f1281e86ae7ef832" providerId="LiveId" clId="{134D5D88-10D3-467E-B929-198D44E44B55}" dt="2020-10-06T14:46:03.866" v="2289" actId="20577"/>
          <ac:spMkLst>
            <pc:docMk/>
            <pc:sldMk cId="3576337590" sldId="300"/>
            <ac:spMk id="12" creationId="{0C951F57-EBCC-4946-B0D4-8825141290CF}"/>
          </ac:spMkLst>
        </pc:spChg>
        <pc:picChg chg="add mod">
          <ac:chgData name="Yannick FROUIN" userId="f1281e86ae7ef832" providerId="LiveId" clId="{134D5D88-10D3-467E-B929-198D44E44B55}" dt="2020-10-06T14:45:57.337" v="2287" actId="1076"/>
          <ac:picMkLst>
            <pc:docMk/>
            <pc:sldMk cId="3576337590" sldId="300"/>
            <ac:picMk id="6" creationId="{0114E986-E7C6-400C-B3A2-A5E9E8218697}"/>
          </ac:picMkLst>
        </pc:picChg>
        <pc:picChg chg="add mod">
          <ac:chgData name="Yannick FROUIN" userId="f1281e86ae7ef832" providerId="LiveId" clId="{134D5D88-10D3-467E-B929-198D44E44B55}" dt="2020-10-06T14:46:10.071" v="2290" actId="1076"/>
          <ac:picMkLst>
            <pc:docMk/>
            <pc:sldMk cId="3576337590" sldId="300"/>
            <ac:picMk id="10" creationId="{2C9EF882-BA83-4200-960B-8087C75BA076}"/>
          </ac:picMkLst>
        </pc:picChg>
      </pc:sldChg>
      <pc:sldChg chg="del">
        <pc:chgData name="Yannick FROUIN" userId="f1281e86ae7ef832" providerId="LiveId" clId="{134D5D88-10D3-467E-B929-198D44E44B55}" dt="2020-10-06T14:21:22.944" v="1956" actId="47"/>
        <pc:sldMkLst>
          <pc:docMk/>
          <pc:sldMk cId="1773154300" sldId="301"/>
        </pc:sldMkLst>
      </pc:sldChg>
      <pc:sldChg chg="del">
        <pc:chgData name="Yannick FROUIN" userId="f1281e86ae7ef832" providerId="LiveId" clId="{134D5D88-10D3-467E-B929-198D44E44B55}" dt="2020-10-06T13:48:18.754" v="1507" actId="47"/>
        <pc:sldMkLst>
          <pc:docMk/>
          <pc:sldMk cId="731886894" sldId="302"/>
        </pc:sldMkLst>
      </pc:sldChg>
      <pc:sldChg chg="addSp delSp modSp mod modAnim">
        <pc:chgData name="Yannick FROUIN" userId="f1281e86ae7ef832" providerId="LiveId" clId="{134D5D88-10D3-467E-B929-198D44E44B55}" dt="2020-10-06T10:28:04.205" v="544" actId="1036"/>
        <pc:sldMkLst>
          <pc:docMk/>
          <pc:sldMk cId="3901349829" sldId="303"/>
        </pc:sldMkLst>
        <pc:spChg chg="del">
          <ac:chgData name="Yannick FROUIN" userId="f1281e86ae7ef832" providerId="LiveId" clId="{134D5D88-10D3-467E-B929-198D44E44B55}" dt="2020-10-06T10:24:51.247" v="441" actId="478"/>
          <ac:spMkLst>
            <pc:docMk/>
            <pc:sldMk cId="3901349829" sldId="303"/>
            <ac:spMk id="2" creationId="{37518CB0-7927-4A91-9758-BF2FD2FCD2D0}"/>
          </ac:spMkLst>
        </pc:spChg>
        <pc:spChg chg="add del mod">
          <ac:chgData name="Yannick FROUIN" userId="f1281e86ae7ef832" providerId="LiveId" clId="{134D5D88-10D3-467E-B929-198D44E44B55}" dt="2020-10-06T10:26:57.269" v="462" actId="478"/>
          <ac:spMkLst>
            <pc:docMk/>
            <pc:sldMk cId="3901349829" sldId="303"/>
            <ac:spMk id="4" creationId="{2AF39375-6119-4002-9E83-2AFA0C9DEEBB}"/>
          </ac:spMkLst>
        </pc:spChg>
        <pc:spChg chg="del">
          <ac:chgData name="Yannick FROUIN" userId="f1281e86ae7ef832" providerId="LiveId" clId="{134D5D88-10D3-467E-B929-198D44E44B55}" dt="2020-10-06T10:24:51.247" v="441" actId="478"/>
          <ac:spMkLst>
            <pc:docMk/>
            <pc:sldMk cId="3901349829" sldId="303"/>
            <ac:spMk id="5" creationId="{DD003743-F53C-4790-A26E-91248D4056B0}"/>
          </ac:spMkLst>
        </pc:spChg>
        <pc:spChg chg="del">
          <ac:chgData name="Yannick FROUIN" userId="f1281e86ae7ef832" providerId="LiveId" clId="{134D5D88-10D3-467E-B929-198D44E44B55}" dt="2020-10-06T10:24:51.247" v="441" actId="478"/>
          <ac:spMkLst>
            <pc:docMk/>
            <pc:sldMk cId="3901349829" sldId="303"/>
            <ac:spMk id="8" creationId="{E21FB12F-B907-4873-8C1A-B0F0540C6F0E}"/>
          </ac:spMkLst>
        </pc:spChg>
        <pc:spChg chg="del">
          <ac:chgData name="Yannick FROUIN" userId="f1281e86ae7ef832" providerId="LiveId" clId="{134D5D88-10D3-467E-B929-198D44E44B55}" dt="2020-10-06T10:24:51.247" v="441" actId="478"/>
          <ac:spMkLst>
            <pc:docMk/>
            <pc:sldMk cId="3901349829" sldId="303"/>
            <ac:spMk id="9" creationId="{AB11C4C0-2A15-47C6-B8D2-56B3807815CA}"/>
          </ac:spMkLst>
        </pc:spChg>
        <pc:spChg chg="add mod">
          <ac:chgData name="Yannick FROUIN" userId="f1281e86ae7ef832" providerId="LiveId" clId="{134D5D88-10D3-467E-B929-198D44E44B55}" dt="2020-10-06T10:27:32.791" v="525" actId="20577"/>
          <ac:spMkLst>
            <pc:docMk/>
            <pc:sldMk cId="3901349829" sldId="303"/>
            <ac:spMk id="10" creationId="{A7DEF89D-EC1A-4444-B274-1A2761F2B1D9}"/>
          </ac:spMkLst>
        </pc:spChg>
        <pc:spChg chg="del">
          <ac:chgData name="Yannick FROUIN" userId="f1281e86ae7ef832" providerId="LiveId" clId="{134D5D88-10D3-467E-B929-198D44E44B55}" dt="2020-10-06T10:24:51.247" v="441" actId="478"/>
          <ac:spMkLst>
            <pc:docMk/>
            <pc:sldMk cId="3901349829" sldId="303"/>
            <ac:spMk id="13" creationId="{CC107780-8E2A-4EBB-8AE3-BA627EA6B8D4}"/>
          </ac:spMkLst>
        </pc:spChg>
        <pc:spChg chg="add del mod">
          <ac:chgData name="Yannick FROUIN" userId="f1281e86ae7ef832" providerId="LiveId" clId="{134D5D88-10D3-467E-B929-198D44E44B55}" dt="2020-10-06T10:25:09.679" v="443"/>
          <ac:spMkLst>
            <pc:docMk/>
            <pc:sldMk cId="3901349829" sldId="303"/>
            <ac:spMk id="14" creationId="{B386546F-A2E2-4649-B6A4-782D2B6146F8}"/>
          </ac:spMkLst>
        </pc:spChg>
        <pc:spChg chg="add del mod">
          <ac:chgData name="Yannick FROUIN" userId="f1281e86ae7ef832" providerId="LiveId" clId="{134D5D88-10D3-467E-B929-198D44E44B55}" dt="2020-10-06T10:25:09.679" v="443"/>
          <ac:spMkLst>
            <pc:docMk/>
            <pc:sldMk cId="3901349829" sldId="303"/>
            <ac:spMk id="16" creationId="{3C6B723F-E112-4E90-AC73-3D86DE2D0C46}"/>
          </ac:spMkLst>
        </pc:spChg>
        <pc:spChg chg="del">
          <ac:chgData name="Yannick FROUIN" userId="f1281e86ae7ef832" providerId="LiveId" clId="{134D5D88-10D3-467E-B929-198D44E44B55}" dt="2020-10-06T10:24:51.247" v="441" actId="478"/>
          <ac:spMkLst>
            <pc:docMk/>
            <pc:sldMk cId="3901349829" sldId="303"/>
            <ac:spMk id="17" creationId="{0D20F25F-A90B-4F16-A7EC-7A0C9558237B}"/>
          </ac:spMkLst>
        </pc:spChg>
        <pc:spChg chg="add del mod">
          <ac:chgData name="Yannick FROUIN" userId="f1281e86ae7ef832" providerId="LiveId" clId="{134D5D88-10D3-467E-B929-198D44E44B55}" dt="2020-10-06T10:25:09.679" v="443"/>
          <ac:spMkLst>
            <pc:docMk/>
            <pc:sldMk cId="3901349829" sldId="303"/>
            <ac:spMk id="18" creationId="{048B1EEC-5F83-435A-8DC4-AD8F1A217879}"/>
          </ac:spMkLst>
        </pc:spChg>
        <pc:spChg chg="add del mod">
          <ac:chgData name="Yannick FROUIN" userId="f1281e86ae7ef832" providerId="LiveId" clId="{134D5D88-10D3-467E-B929-198D44E44B55}" dt="2020-10-06T10:25:09.679" v="443"/>
          <ac:spMkLst>
            <pc:docMk/>
            <pc:sldMk cId="3901349829" sldId="303"/>
            <ac:spMk id="20" creationId="{1DBEF9DB-357D-4F6F-8933-73589E7E7EF1}"/>
          </ac:spMkLst>
        </pc:spChg>
        <pc:spChg chg="add del mod">
          <ac:chgData name="Yannick FROUIN" userId="f1281e86ae7ef832" providerId="LiveId" clId="{134D5D88-10D3-467E-B929-198D44E44B55}" dt="2020-10-06T10:25:09.679" v="443"/>
          <ac:spMkLst>
            <pc:docMk/>
            <pc:sldMk cId="3901349829" sldId="303"/>
            <ac:spMk id="21" creationId="{CD365A4A-FCB4-4A76-85E7-BD8F1698244B}"/>
          </ac:spMkLst>
        </pc:spChg>
        <pc:spChg chg="add del mod">
          <ac:chgData name="Yannick FROUIN" userId="f1281e86ae7ef832" providerId="LiveId" clId="{134D5D88-10D3-467E-B929-198D44E44B55}" dt="2020-10-06T10:25:09.679" v="443"/>
          <ac:spMkLst>
            <pc:docMk/>
            <pc:sldMk cId="3901349829" sldId="303"/>
            <ac:spMk id="22" creationId="{EDF9EDC7-2D49-4783-B515-28C23174D879}"/>
          </ac:spMkLst>
        </pc:spChg>
        <pc:spChg chg="add del mod">
          <ac:chgData name="Yannick FROUIN" userId="f1281e86ae7ef832" providerId="LiveId" clId="{134D5D88-10D3-467E-B929-198D44E44B55}" dt="2020-10-06T10:25:09.679" v="443"/>
          <ac:spMkLst>
            <pc:docMk/>
            <pc:sldMk cId="3901349829" sldId="303"/>
            <ac:spMk id="23" creationId="{66E32337-71D2-4003-A1DA-D74DB49DCFE6}"/>
          </ac:spMkLst>
        </pc:spChg>
        <pc:spChg chg="add del mod">
          <ac:chgData name="Yannick FROUIN" userId="f1281e86ae7ef832" providerId="LiveId" clId="{134D5D88-10D3-467E-B929-198D44E44B55}" dt="2020-10-06T10:26:51.478" v="461" actId="478"/>
          <ac:spMkLst>
            <pc:docMk/>
            <pc:sldMk cId="3901349829" sldId="303"/>
            <ac:spMk id="25" creationId="{91C4E5AB-AF1B-407C-8F2A-1756A6F023AC}"/>
          </ac:spMkLst>
        </pc:spChg>
        <pc:spChg chg="add mod">
          <ac:chgData name="Yannick FROUIN" userId="f1281e86ae7ef832" providerId="LiveId" clId="{134D5D88-10D3-467E-B929-198D44E44B55}" dt="2020-10-06T10:28:04.205" v="544" actId="1036"/>
          <ac:spMkLst>
            <pc:docMk/>
            <pc:sldMk cId="3901349829" sldId="303"/>
            <ac:spMk id="26" creationId="{854C10A2-F3BD-49A4-BD5D-C7A119D7BA21}"/>
          </ac:spMkLst>
        </pc:spChg>
        <pc:spChg chg="add mod">
          <ac:chgData name="Yannick FROUIN" userId="f1281e86ae7ef832" providerId="LiveId" clId="{134D5D88-10D3-467E-B929-198D44E44B55}" dt="2020-10-06T10:28:04.205" v="544" actId="1036"/>
          <ac:spMkLst>
            <pc:docMk/>
            <pc:sldMk cId="3901349829" sldId="303"/>
            <ac:spMk id="27" creationId="{E1F3C721-6969-4C84-ACD4-F53B59FD7690}"/>
          </ac:spMkLst>
        </pc:spChg>
        <pc:spChg chg="add mod">
          <ac:chgData name="Yannick FROUIN" userId="f1281e86ae7ef832" providerId="LiveId" clId="{134D5D88-10D3-467E-B929-198D44E44B55}" dt="2020-10-06T10:28:04.205" v="544" actId="1036"/>
          <ac:spMkLst>
            <pc:docMk/>
            <pc:sldMk cId="3901349829" sldId="303"/>
            <ac:spMk id="28" creationId="{5F37B4E5-AD93-45B9-8687-7A9A8F17AFB4}"/>
          </ac:spMkLst>
        </pc:spChg>
        <pc:spChg chg="add mod">
          <ac:chgData name="Yannick FROUIN" userId="f1281e86ae7ef832" providerId="LiveId" clId="{134D5D88-10D3-467E-B929-198D44E44B55}" dt="2020-10-06T10:28:04.205" v="544" actId="1036"/>
          <ac:spMkLst>
            <pc:docMk/>
            <pc:sldMk cId="3901349829" sldId="303"/>
            <ac:spMk id="29" creationId="{E5FAE0E4-36F7-440C-BCF2-17536F78ED72}"/>
          </ac:spMkLst>
        </pc:spChg>
        <pc:spChg chg="add mod">
          <ac:chgData name="Yannick FROUIN" userId="f1281e86ae7ef832" providerId="LiveId" clId="{134D5D88-10D3-467E-B929-198D44E44B55}" dt="2020-10-06T10:28:04.205" v="544" actId="1036"/>
          <ac:spMkLst>
            <pc:docMk/>
            <pc:sldMk cId="3901349829" sldId="303"/>
            <ac:spMk id="30" creationId="{B505CC9D-BE34-4249-BC95-2AB1D15A4721}"/>
          </ac:spMkLst>
        </pc:spChg>
        <pc:spChg chg="add mod">
          <ac:chgData name="Yannick FROUIN" userId="f1281e86ae7ef832" providerId="LiveId" clId="{134D5D88-10D3-467E-B929-198D44E44B55}" dt="2020-10-06T10:28:04.205" v="544" actId="1036"/>
          <ac:spMkLst>
            <pc:docMk/>
            <pc:sldMk cId="3901349829" sldId="303"/>
            <ac:spMk id="31" creationId="{D670129F-5913-4F8B-92BE-DD7BE8790DD6}"/>
          </ac:spMkLst>
        </pc:spChg>
        <pc:picChg chg="del">
          <ac:chgData name="Yannick FROUIN" userId="f1281e86ae7ef832" providerId="LiveId" clId="{134D5D88-10D3-467E-B929-198D44E44B55}" dt="2020-10-06T10:24:51.247" v="441" actId="478"/>
          <ac:picMkLst>
            <pc:docMk/>
            <pc:sldMk cId="3901349829" sldId="303"/>
            <ac:picMk id="6" creationId="{0AF0E2A3-3AA1-4142-A34D-6EFDEFD15CEA}"/>
          </ac:picMkLst>
        </pc:picChg>
        <pc:picChg chg="del">
          <ac:chgData name="Yannick FROUIN" userId="f1281e86ae7ef832" providerId="LiveId" clId="{134D5D88-10D3-467E-B929-198D44E44B55}" dt="2020-10-06T10:24:51.247" v="441" actId="478"/>
          <ac:picMkLst>
            <pc:docMk/>
            <pc:sldMk cId="3901349829" sldId="303"/>
            <ac:picMk id="7" creationId="{50DA21D1-01A6-4E3E-9D9F-FB1B5A6C48E4}"/>
          </ac:picMkLst>
        </pc:picChg>
        <pc:picChg chg="del">
          <ac:chgData name="Yannick FROUIN" userId="f1281e86ae7ef832" providerId="LiveId" clId="{134D5D88-10D3-467E-B929-198D44E44B55}" dt="2020-10-06T10:24:51.247" v="441" actId="478"/>
          <ac:picMkLst>
            <pc:docMk/>
            <pc:sldMk cId="3901349829" sldId="303"/>
            <ac:picMk id="11" creationId="{CFEDFECE-C43A-4E44-A20E-BCC98516E449}"/>
          </ac:picMkLst>
        </pc:picChg>
        <pc:picChg chg="add mod">
          <ac:chgData name="Yannick FROUIN" userId="f1281e86ae7ef832" providerId="LiveId" clId="{134D5D88-10D3-467E-B929-198D44E44B55}" dt="2020-10-06T10:27:51.627" v="531" actId="1076"/>
          <ac:picMkLst>
            <pc:docMk/>
            <pc:sldMk cId="3901349829" sldId="303"/>
            <ac:picMk id="12" creationId="{B0D08CF5-5856-4008-B13F-F187DEED31D7}"/>
          </ac:picMkLst>
        </pc:picChg>
        <pc:picChg chg="del">
          <ac:chgData name="Yannick FROUIN" userId="f1281e86ae7ef832" providerId="LiveId" clId="{134D5D88-10D3-467E-B929-198D44E44B55}" dt="2020-10-06T10:24:51.247" v="441" actId="478"/>
          <ac:picMkLst>
            <pc:docMk/>
            <pc:sldMk cId="3901349829" sldId="303"/>
            <ac:picMk id="15" creationId="{6909E378-AB0C-46E3-B342-8B35EB7016BF}"/>
          </ac:picMkLst>
        </pc:picChg>
        <pc:picChg chg="del">
          <ac:chgData name="Yannick FROUIN" userId="f1281e86ae7ef832" providerId="LiveId" clId="{134D5D88-10D3-467E-B929-198D44E44B55}" dt="2020-10-06T10:24:51.247" v="441" actId="478"/>
          <ac:picMkLst>
            <pc:docMk/>
            <pc:sldMk cId="3901349829" sldId="303"/>
            <ac:picMk id="19" creationId="{013DFC03-60B2-4A09-8481-E11DB8F301AF}"/>
          </ac:picMkLst>
        </pc:picChg>
        <pc:picChg chg="add del mod">
          <ac:chgData name="Yannick FROUIN" userId="f1281e86ae7ef832" providerId="LiveId" clId="{134D5D88-10D3-467E-B929-198D44E44B55}" dt="2020-10-06T10:25:09.679" v="443"/>
          <ac:picMkLst>
            <pc:docMk/>
            <pc:sldMk cId="3901349829" sldId="303"/>
            <ac:picMk id="24" creationId="{E6930D83-F28F-4651-8AE3-85F365AAF3E6}"/>
          </ac:picMkLst>
        </pc:picChg>
        <pc:picChg chg="add mod">
          <ac:chgData name="Yannick FROUIN" userId="f1281e86ae7ef832" providerId="LiveId" clId="{134D5D88-10D3-467E-B929-198D44E44B55}" dt="2020-10-06T10:28:04.205" v="544" actId="1036"/>
          <ac:picMkLst>
            <pc:docMk/>
            <pc:sldMk cId="3901349829" sldId="303"/>
            <ac:picMk id="32" creationId="{0C1E1EA1-67BA-4D3D-B0A2-4CEDA296EA57}"/>
          </ac:picMkLst>
        </pc:picChg>
        <pc:picChg chg="del">
          <ac:chgData name="Yannick FROUIN" userId="f1281e86ae7ef832" providerId="LiveId" clId="{134D5D88-10D3-467E-B929-198D44E44B55}" dt="2020-10-06T10:24:51.247" v="441" actId="478"/>
          <ac:picMkLst>
            <pc:docMk/>
            <pc:sldMk cId="3901349829" sldId="303"/>
            <ac:picMk id="2052" creationId="{71893177-6741-470F-BF70-0DBE7B364BFF}"/>
          </ac:picMkLst>
        </pc:picChg>
      </pc:sldChg>
      <pc:sldChg chg="modSp mod">
        <pc:chgData name="Yannick FROUIN" userId="f1281e86ae7ef832" providerId="LiveId" clId="{134D5D88-10D3-467E-B929-198D44E44B55}" dt="2020-10-07T22:24:37.650" v="2587" actId="1076"/>
        <pc:sldMkLst>
          <pc:docMk/>
          <pc:sldMk cId="2188124472" sldId="304"/>
        </pc:sldMkLst>
        <pc:spChg chg="mod">
          <ac:chgData name="Yannick FROUIN" userId="f1281e86ae7ef832" providerId="LiveId" clId="{134D5D88-10D3-467E-B929-198D44E44B55}" dt="2020-10-07T22:24:37.650" v="2587" actId="1076"/>
          <ac:spMkLst>
            <pc:docMk/>
            <pc:sldMk cId="2188124472" sldId="304"/>
            <ac:spMk id="3" creationId="{034918C4-419C-4E5C-93E8-F6F57103D897}"/>
          </ac:spMkLst>
        </pc:spChg>
      </pc:sldChg>
      <pc:sldChg chg="modSp mod">
        <pc:chgData name="Yannick FROUIN" userId="f1281e86ae7ef832" providerId="LiveId" clId="{134D5D88-10D3-467E-B929-198D44E44B55}" dt="2020-10-07T22:23:01.982" v="2568" actId="255"/>
        <pc:sldMkLst>
          <pc:docMk/>
          <pc:sldMk cId="1842103660" sldId="306"/>
        </pc:sldMkLst>
        <pc:spChg chg="mod">
          <ac:chgData name="Yannick FROUIN" userId="f1281e86ae7ef832" providerId="LiveId" clId="{134D5D88-10D3-467E-B929-198D44E44B55}" dt="2020-10-07T22:23:01.982" v="2568" actId="255"/>
          <ac:spMkLst>
            <pc:docMk/>
            <pc:sldMk cId="1842103660" sldId="306"/>
            <ac:spMk id="3" creationId="{034918C4-419C-4E5C-93E8-F6F57103D897}"/>
          </ac:spMkLst>
        </pc:spChg>
      </pc:sldChg>
      <pc:sldChg chg="del">
        <pc:chgData name="Yannick FROUIN" userId="f1281e86ae7ef832" providerId="LiveId" clId="{134D5D88-10D3-467E-B929-198D44E44B55}" dt="2020-10-06T13:47:13.984" v="1444" actId="47"/>
        <pc:sldMkLst>
          <pc:docMk/>
          <pc:sldMk cId="2285588002" sldId="307"/>
        </pc:sldMkLst>
      </pc:sldChg>
      <pc:sldChg chg="del">
        <pc:chgData name="Yannick FROUIN" userId="f1281e86ae7ef832" providerId="LiveId" clId="{134D5D88-10D3-467E-B929-198D44E44B55}" dt="2020-10-06T13:47:13.984" v="1444" actId="47"/>
        <pc:sldMkLst>
          <pc:docMk/>
          <pc:sldMk cId="1972614934" sldId="308"/>
        </pc:sldMkLst>
      </pc:sldChg>
      <pc:sldChg chg="del">
        <pc:chgData name="Yannick FROUIN" userId="f1281e86ae7ef832" providerId="LiveId" clId="{134D5D88-10D3-467E-B929-198D44E44B55}" dt="2020-10-06T13:47:13.984" v="1444" actId="47"/>
        <pc:sldMkLst>
          <pc:docMk/>
          <pc:sldMk cId="2261415108" sldId="309"/>
        </pc:sldMkLst>
      </pc:sldChg>
      <pc:sldChg chg="del">
        <pc:chgData name="Yannick FROUIN" userId="f1281e86ae7ef832" providerId="LiveId" clId="{134D5D88-10D3-467E-B929-198D44E44B55}" dt="2020-10-06T13:47:13.984" v="1444" actId="47"/>
        <pc:sldMkLst>
          <pc:docMk/>
          <pc:sldMk cId="3204225621" sldId="310"/>
        </pc:sldMkLst>
      </pc:sldChg>
      <pc:sldChg chg="del">
        <pc:chgData name="Yannick FROUIN" userId="f1281e86ae7ef832" providerId="LiveId" clId="{134D5D88-10D3-467E-B929-198D44E44B55}" dt="2020-10-06T13:48:18.754" v="1507" actId="47"/>
        <pc:sldMkLst>
          <pc:docMk/>
          <pc:sldMk cId="2110430534" sldId="311"/>
        </pc:sldMkLst>
      </pc:sldChg>
      <pc:sldChg chg="delSp modSp add mod setBg delAnim">
        <pc:chgData name="Yannick FROUIN" userId="f1281e86ae7ef832" providerId="LiveId" clId="{134D5D88-10D3-467E-B929-198D44E44B55}" dt="2020-10-06T08:37:39.498" v="170" actId="478"/>
        <pc:sldMkLst>
          <pc:docMk/>
          <pc:sldMk cId="2374797496" sldId="313"/>
        </pc:sldMkLst>
        <pc:spChg chg="mod">
          <ac:chgData name="Yannick FROUIN" userId="f1281e86ae7ef832" providerId="LiveId" clId="{134D5D88-10D3-467E-B929-198D44E44B55}" dt="2020-10-06T08:37:27.099" v="167" actId="20577"/>
          <ac:spMkLst>
            <pc:docMk/>
            <pc:sldMk cId="2374797496" sldId="313"/>
            <ac:spMk id="2" creationId="{6DEF8386-A7E7-4ABF-8995-12060F67112C}"/>
          </ac:spMkLst>
        </pc:spChg>
        <pc:spChg chg="del">
          <ac:chgData name="Yannick FROUIN" userId="f1281e86ae7ef832" providerId="LiveId" clId="{134D5D88-10D3-467E-B929-198D44E44B55}" dt="2020-10-06T08:37:39.498" v="170" actId="478"/>
          <ac:spMkLst>
            <pc:docMk/>
            <pc:sldMk cId="2374797496" sldId="313"/>
            <ac:spMk id="10" creationId="{22A034DD-63EA-4286-8BD4-1C54AF10245B}"/>
          </ac:spMkLst>
        </pc:spChg>
        <pc:spChg chg="del">
          <ac:chgData name="Yannick FROUIN" userId="f1281e86ae7ef832" providerId="LiveId" clId="{134D5D88-10D3-467E-B929-198D44E44B55}" dt="2020-10-06T08:37:34.819" v="169" actId="478"/>
          <ac:spMkLst>
            <pc:docMk/>
            <pc:sldMk cId="2374797496" sldId="313"/>
            <ac:spMk id="12" creationId="{2A01EEB3-CC00-42A9-9AEE-456379899BE2}"/>
          </ac:spMkLst>
        </pc:spChg>
        <pc:spChg chg="del">
          <ac:chgData name="Yannick FROUIN" userId="f1281e86ae7ef832" providerId="LiveId" clId="{134D5D88-10D3-467E-B929-198D44E44B55}" dt="2020-10-06T08:37:34.819" v="169" actId="478"/>
          <ac:spMkLst>
            <pc:docMk/>
            <pc:sldMk cId="2374797496" sldId="313"/>
            <ac:spMk id="13" creationId="{290643BC-5FB9-45D4-A2C5-88017B3D514A}"/>
          </ac:spMkLst>
        </pc:spChg>
        <pc:spChg chg="del">
          <ac:chgData name="Yannick FROUIN" userId="f1281e86ae7ef832" providerId="LiveId" clId="{134D5D88-10D3-467E-B929-198D44E44B55}" dt="2020-10-06T08:37:34.819" v="169" actId="478"/>
          <ac:spMkLst>
            <pc:docMk/>
            <pc:sldMk cId="2374797496" sldId="313"/>
            <ac:spMk id="16" creationId="{AE1FAB25-A683-4F7C-88FD-3F47B3B6385B}"/>
          </ac:spMkLst>
        </pc:spChg>
        <pc:spChg chg="del">
          <ac:chgData name="Yannick FROUIN" userId="f1281e86ae7ef832" providerId="LiveId" clId="{134D5D88-10D3-467E-B929-198D44E44B55}" dt="2020-10-06T08:37:34.819" v="169" actId="478"/>
          <ac:spMkLst>
            <pc:docMk/>
            <pc:sldMk cId="2374797496" sldId="313"/>
            <ac:spMk id="17" creationId="{F58E291F-F3BE-4299-B6D6-B2D2F9F372E5}"/>
          </ac:spMkLst>
        </pc:spChg>
        <pc:picChg chg="del">
          <ac:chgData name="Yannick FROUIN" userId="f1281e86ae7ef832" providerId="LiveId" clId="{134D5D88-10D3-467E-B929-198D44E44B55}" dt="2020-10-06T08:37:34.819" v="169" actId="478"/>
          <ac:picMkLst>
            <pc:docMk/>
            <pc:sldMk cId="2374797496" sldId="313"/>
            <ac:picMk id="4" creationId="{7632CBBF-9133-44C2-86D2-2D560B21D0B5}"/>
          </ac:picMkLst>
        </pc:picChg>
        <pc:picChg chg="del">
          <ac:chgData name="Yannick FROUIN" userId="f1281e86ae7ef832" providerId="LiveId" clId="{134D5D88-10D3-467E-B929-198D44E44B55}" dt="2020-10-06T08:37:34.819" v="169" actId="478"/>
          <ac:picMkLst>
            <pc:docMk/>
            <pc:sldMk cId="2374797496" sldId="313"/>
            <ac:picMk id="14" creationId="{E6DF95C4-FA3D-4918-910F-469E0F5C4763}"/>
          </ac:picMkLst>
        </pc:picChg>
        <pc:picChg chg="del">
          <ac:chgData name="Yannick FROUIN" userId="f1281e86ae7ef832" providerId="LiveId" clId="{134D5D88-10D3-467E-B929-198D44E44B55}" dt="2020-10-06T08:37:34.819" v="169" actId="478"/>
          <ac:picMkLst>
            <pc:docMk/>
            <pc:sldMk cId="2374797496" sldId="313"/>
            <ac:picMk id="20" creationId="{117BD130-8738-4EA8-9C64-C50B4D141650}"/>
          </ac:picMkLst>
        </pc:picChg>
        <pc:picChg chg="del">
          <ac:chgData name="Yannick FROUIN" userId="f1281e86ae7ef832" providerId="LiveId" clId="{134D5D88-10D3-467E-B929-198D44E44B55}" dt="2020-10-06T08:37:34.819" v="169" actId="478"/>
          <ac:picMkLst>
            <pc:docMk/>
            <pc:sldMk cId="2374797496" sldId="313"/>
            <ac:picMk id="22" creationId="{66554E5D-E89F-4028-90F9-A845D3776096}"/>
          </ac:picMkLst>
        </pc:picChg>
        <pc:picChg chg="del">
          <ac:chgData name="Yannick FROUIN" userId="f1281e86ae7ef832" providerId="LiveId" clId="{134D5D88-10D3-467E-B929-198D44E44B55}" dt="2020-10-06T08:37:34.819" v="169" actId="478"/>
          <ac:picMkLst>
            <pc:docMk/>
            <pc:sldMk cId="2374797496" sldId="313"/>
            <ac:picMk id="24" creationId="{D4D54C7D-F80F-42BA-A29C-A97118345D5A}"/>
          </ac:picMkLst>
        </pc:picChg>
        <pc:picChg chg="del">
          <ac:chgData name="Yannick FROUIN" userId="f1281e86ae7ef832" providerId="LiveId" clId="{134D5D88-10D3-467E-B929-198D44E44B55}" dt="2020-10-06T08:37:30.616" v="168" actId="478"/>
          <ac:picMkLst>
            <pc:docMk/>
            <pc:sldMk cId="2374797496" sldId="313"/>
            <ac:picMk id="26" creationId="{BB64FA83-626E-43A8-A74E-7C8FC0BE857F}"/>
          </ac:picMkLst>
        </pc:picChg>
      </pc:sldChg>
      <pc:sldChg chg="add del setBg">
        <pc:chgData name="Yannick FROUIN" userId="f1281e86ae7ef832" providerId="LiveId" clId="{134D5D88-10D3-467E-B929-198D44E44B55}" dt="2020-10-06T08:36:47.509" v="136" actId="2696"/>
        <pc:sldMkLst>
          <pc:docMk/>
          <pc:sldMk cId="3673533102" sldId="313"/>
        </pc:sldMkLst>
      </pc:sldChg>
      <pc:sldChg chg="add del setBg">
        <pc:chgData name="Yannick FROUIN" userId="f1281e86ae7ef832" providerId="LiveId" clId="{134D5D88-10D3-467E-B929-198D44E44B55}" dt="2020-10-06T08:37:06.936" v="139"/>
        <pc:sldMkLst>
          <pc:docMk/>
          <pc:sldMk cId="1137950745" sldId="314"/>
        </pc:sldMkLst>
      </pc:sldChg>
      <pc:sldChg chg="addSp delSp modSp add mod delAnim">
        <pc:chgData name="Yannick FROUIN" userId="f1281e86ae7ef832" providerId="LiveId" clId="{134D5D88-10D3-467E-B929-198D44E44B55}" dt="2020-10-06T10:36:46.962" v="578" actId="1076"/>
        <pc:sldMkLst>
          <pc:docMk/>
          <pc:sldMk cId="1609871991" sldId="314"/>
        </pc:sldMkLst>
        <pc:spChg chg="mod">
          <ac:chgData name="Yannick FROUIN" userId="f1281e86ae7ef832" providerId="LiveId" clId="{134D5D88-10D3-467E-B929-198D44E44B55}" dt="2020-10-06T10:34:27.036" v="570" actId="20577"/>
          <ac:spMkLst>
            <pc:docMk/>
            <pc:sldMk cId="1609871991" sldId="314"/>
            <ac:spMk id="10" creationId="{A7DEF89D-EC1A-4444-B274-1A2761F2B1D9}"/>
          </ac:spMkLst>
        </pc:spChg>
        <pc:spChg chg="del">
          <ac:chgData name="Yannick FROUIN" userId="f1281e86ae7ef832" providerId="LiveId" clId="{134D5D88-10D3-467E-B929-198D44E44B55}" dt="2020-10-06T10:34:37.147" v="573" actId="478"/>
          <ac:spMkLst>
            <pc:docMk/>
            <pc:sldMk cId="1609871991" sldId="314"/>
            <ac:spMk id="26" creationId="{854C10A2-F3BD-49A4-BD5D-C7A119D7BA21}"/>
          </ac:spMkLst>
        </pc:spChg>
        <pc:spChg chg="del">
          <ac:chgData name="Yannick FROUIN" userId="f1281e86ae7ef832" providerId="LiveId" clId="{134D5D88-10D3-467E-B929-198D44E44B55}" dt="2020-10-06T10:34:31.456" v="571" actId="478"/>
          <ac:spMkLst>
            <pc:docMk/>
            <pc:sldMk cId="1609871991" sldId="314"/>
            <ac:spMk id="27" creationId="{E1F3C721-6969-4C84-ACD4-F53B59FD7690}"/>
          </ac:spMkLst>
        </pc:spChg>
        <pc:spChg chg="del">
          <ac:chgData name="Yannick FROUIN" userId="f1281e86ae7ef832" providerId="LiveId" clId="{134D5D88-10D3-467E-B929-198D44E44B55}" dt="2020-10-06T10:34:31.456" v="571" actId="478"/>
          <ac:spMkLst>
            <pc:docMk/>
            <pc:sldMk cId="1609871991" sldId="314"/>
            <ac:spMk id="28" creationId="{5F37B4E5-AD93-45B9-8687-7A9A8F17AFB4}"/>
          </ac:spMkLst>
        </pc:spChg>
        <pc:spChg chg="del">
          <ac:chgData name="Yannick FROUIN" userId="f1281e86ae7ef832" providerId="LiveId" clId="{134D5D88-10D3-467E-B929-198D44E44B55}" dt="2020-10-06T10:34:31.456" v="571" actId="478"/>
          <ac:spMkLst>
            <pc:docMk/>
            <pc:sldMk cId="1609871991" sldId="314"/>
            <ac:spMk id="29" creationId="{E5FAE0E4-36F7-440C-BCF2-17536F78ED72}"/>
          </ac:spMkLst>
        </pc:spChg>
        <pc:spChg chg="del">
          <ac:chgData name="Yannick FROUIN" userId="f1281e86ae7ef832" providerId="LiveId" clId="{134D5D88-10D3-467E-B929-198D44E44B55}" dt="2020-10-06T10:34:34.104" v="572" actId="478"/>
          <ac:spMkLst>
            <pc:docMk/>
            <pc:sldMk cId="1609871991" sldId="314"/>
            <ac:spMk id="30" creationId="{B505CC9D-BE34-4249-BC95-2AB1D15A4721}"/>
          </ac:spMkLst>
        </pc:spChg>
        <pc:spChg chg="del">
          <ac:chgData name="Yannick FROUIN" userId="f1281e86ae7ef832" providerId="LiveId" clId="{134D5D88-10D3-467E-B929-198D44E44B55}" dt="2020-10-06T10:34:31.456" v="571" actId="478"/>
          <ac:spMkLst>
            <pc:docMk/>
            <pc:sldMk cId="1609871991" sldId="314"/>
            <ac:spMk id="31" creationId="{D670129F-5913-4F8B-92BE-DD7BE8790DD6}"/>
          </ac:spMkLst>
        </pc:spChg>
        <pc:picChg chg="add mod">
          <ac:chgData name="Yannick FROUIN" userId="f1281e86ae7ef832" providerId="LiveId" clId="{134D5D88-10D3-467E-B929-198D44E44B55}" dt="2020-10-06T10:36:46.962" v="578" actId="1076"/>
          <ac:picMkLst>
            <pc:docMk/>
            <pc:sldMk cId="1609871991" sldId="314"/>
            <ac:picMk id="3" creationId="{2C117D26-E091-46C3-8296-F61794ECE15A}"/>
          </ac:picMkLst>
        </pc:picChg>
        <pc:picChg chg="mod">
          <ac:chgData name="Yannick FROUIN" userId="f1281e86ae7ef832" providerId="LiveId" clId="{134D5D88-10D3-467E-B929-198D44E44B55}" dt="2020-10-06T10:34:18.159" v="558" actId="14826"/>
          <ac:picMkLst>
            <pc:docMk/>
            <pc:sldMk cId="1609871991" sldId="314"/>
            <ac:picMk id="12" creationId="{B0D08CF5-5856-4008-B13F-F187DEED31D7}"/>
          </ac:picMkLst>
        </pc:picChg>
        <pc:picChg chg="del">
          <ac:chgData name="Yannick FROUIN" userId="f1281e86ae7ef832" providerId="LiveId" clId="{134D5D88-10D3-467E-B929-198D44E44B55}" dt="2020-10-06T10:34:31.456" v="571" actId="478"/>
          <ac:picMkLst>
            <pc:docMk/>
            <pc:sldMk cId="1609871991" sldId="314"/>
            <ac:picMk id="32" creationId="{0C1E1EA1-67BA-4D3D-B0A2-4CEDA296EA57}"/>
          </ac:picMkLst>
        </pc:picChg>
      </pc:sldChg>
      <pc:sldChg chg="addSp delSp modSp add mod modNotesTx">
        <pc:chgData name="Yannick FROUIN" userId="f1281e86ae7ef832" providerId="LiveId" clId="{134D5D88-10D3-467E-B929-198D44E44B55}" dt="2020-10-06T14:34:19.572" v="1965" actId="1076"/>
        <pc:sldMkLst>
          <pc:docMk/>
          <pc:sldMk cId="3747829922" sldId="315"/>
        </pc:sldMkLst>
        <pc:spChg chg="add del">
          <ac:chgData name="Yannick FROUIN" userId="f1281e86ae7ef832" providerId="LiveId" clId="{134D5D88-10D3-467E-B929-198D44E44B55}" dt="2020-10-06T10:38:59.956" v="603" actId="22"/>
          <ac:spMkLst>
            <pc:docMk/>
            <pc:sldMk cId="3747829922" sldId="315"/>
            <ac:spMk id="5" creationId="{DA290204-4578-448D-87FE-3FC004F8D11A}"/>
          </ac:spMkLst>
        </pc:spChg>
        <pc:spChg chg="add mod">
          <ac:chgData name="Yannick FROUIN" userId="f1281e86ae7ef832" providerId="LiveId" clId="{134D5D88-10D3-467E-B929-198D44E44B55}" dt="2020-10-06T10:38:58.458" v="602" actId="1076"/>
          <ac:spMkLst>
            <pc:docMk/>
            <pc:sldMk cId="3747829922" sldId="315"/>
            <ac:spMk id="7" creationId="{3A64B569-D3FF-4D78-976D-941B73001264}"/>
          </ac:spMkLst>
        </pc:spChg>
        <pc:spChg chg="add mod">
          <ac:chgData name="Yannick FROUIN" userId="f1281e86ae7ef832" providerId="LiveId" clId="{134D5D88-10D3-467E-B929-198D44E44B55}" dt="2020-10-06T10:39:13.851" v="614" actId="20577"/>
          <ac:spMkLst>
            <pc:docMk/>
            <pc:sldMk cId="3747829922" sldId="315"/>
            <ac:spMk id="9" creationId="{E4D23EC3-0B85-4B71-B83A-590C80FF0331}"/>
          </ac:spMkLst>
        </pc:spChg>
        <pc:spChg chg="add mod">
          <ac:chgData name="Yannick FROUIN" userId="f1281e86ae7ef832" providerId="LiveId" clId="{134D5D88-10D3-467E-B929-198D44E44B55}" dt="2020-10-06T11:45:34.181" v="636" actId="20577"/>
          <ac:spMkLst>
            <pc:docMk/>
            <pc:sldMk cId="3747829922" sldId="315"/>
            <ac:spMk id="17" creationId="{AEC0A9E0-5BA8-4DCA-AAAD-D57272A7EFAC}"/>
          </ac:spMkLst>
        </pc:spChg>
        <pc:spChg chg="add mod">
          <ac:chgData name="Yannick FROUIN" userId="f1281e86ae7ef832" providerId="LiveId" clId="{134D5D88-10D3-467E-B929-198D44E44B55}" dt="2020-10-06T11:46:16.894" v="657" actId="20577"/>
          <ac:spMkLst>
            <pc:docMk/>
            <pc:sldMk cId="3747829922" sldId="315"/>
            <ac:spMk id="21" creationId="{64222252-0BC3-4FD4-A3FE-CEDD3448AB98}"/>
          </ac:spMkLst>
        </pc:spChg>
        <pc:spChg chg="add mod">
          <ac:chgData name="Yannick FROUIN" userId="f1281e86ae7ef832" providerId="LiveId" clId="{134D5D88-10D3-467E-B929-198D44E44B55}" dt="2020-10-06T11:47:19.081" v="680" actId="20577"/>
          <ac:spMkLst>
            <pc:docMk/>
            <pc:sldMk cId="3747829922" sldId="315"/>
            <ac:spMk id="25" creationId="{4200C262-0C2E-4014-B5B1-A889B39B8D20}"/>
          </ac:spMkLst>
        </pc:spChg>
        <pc:spChg chg="add mod">
          <ac:chgData name="Yannick FROUIN" userId="f1281e86ae7ef832" providerId="LiveId" clId="{134D5D88-10D3-467E-B929-198D44E44B55}" dt="2020-10-06T14:34:19.572" v="1965" actId="1076"/>
          <ac:spMkLst>
            <pc:docMk/>
            <pc:sldMk cId="3747829922" sldId="315"/>
            <ac:spMk id="29" creationId="{328D666D-2EC3-4B9E-9DB3-7EF29637E2C2}"/>
          </ac:spMkLst>
        </pc:spChg>
        <pc:picChg chg="del">
          <ac:chgData name="Yannick FROUIN" userId="f1281e86ae7ef832" providerId="LiveId" clId="{134D5D88-10D3-467E-B929-198D44E44B55}" dt="2020-10-06T10:36:57.927" v="580" actId="478"/>
          <ac:picMkLst>
            <pc:docMk/>
            <pc:sldMk cId="3747829922" sldId="315"/>
            <ac:picMk id="3" creationId="{2C117D26-E091-46C3-8296-F61794ECE15A}"/>
          </ac:picMkLst>
        </pc:picChg>
        <pc:picChg chg="add del">
          <ac:chgData name="Yannick FROUIN" userId="f1281e86ae7ef832" providerId="LiveId" clId="{134D5D88-10D3-467E-B929-198D44E44B55}" dt="2020-10-06T10:38:59.956" v="603" actId="22"/>
          <ac:picMkLst>
            <pc:docMk/>
            <pc:sldMk cId="3747829922" sldId="315"/>
            <ac:picMk id="4" creationId="{DE836E6C-3A1F-4700-A2BA-27D3C83D819F}"/>
          </ac:picMkLst>
        </pc:picChg>
        <pc:picChg chg="add mod">
          <ac:chgData name="Yannick FROUIN" userId="f1281e86ae7ef832" providerId="LiveId" clId="{134D5D88-10D3-467E-B929-198D44E44B55}" dt="2020-10-06T10:40:16.424" v="616" actId="14826"/>
          <ac:picMkLst>
            <pc:docMk/>
            <pc:sldMk cId="3747829922" sldId="315"/>
            <ac:picMk id="6" creationId="{995ADEF8-2766-49B5-9B1E-4441624D0453}"/>
          </ac:picMkLst>
        </pc:picChg>
        <pc:picChg chg="add mod">
          <ac:chgData name="Yannick FROUIN" userId="f1281e86ae7ef832" providerId="LiveId" clId="{134D5D88-10D3-467E-B929-198D44E44B55}" dt="2020-10-06T11:45:07.336" v="620" actId="14826"/>
          <ac:picMkLst>
            <pc:docMk/>
            <pc:sldMk cId="3747829922" sldId="315"/>
            <ac:picMk id="15" creationId="{7C5697EF-8C6A-4BE3-9956-8083A220629F}"/>
          </ac:picMkLst>
        </pc:picChg>
        <pc:picChg chg="add mod">
          <ac:chgData name="Yannick FROUIN" userId="f1281e86ae7ef832" providerId="LiveId" clId="{134D5D88-10D3-467E-B929-198D44E44B55}" dt="2020-10-06T11:46:06.068" v="638" actId="14826"/>
          <ac:picMkLst>
            <pc:docMk/>
            <pc:sldMk cId="3747829922" sldId="315"/>
            <ac:picMk id="19" creationId="{75ABD75E-51B5-4F10-A4AD-38AEA34AA189}"/>
          </ac:picMkLst>
        </pc:picChg>
        <pc:picChg chg="add mod">
          <ac:chgData name="Yannick FROUIN" userId="f1281e86ae7ef832" providerId="LiveId" clId="{134D5D88-10D3-467E-B929-198D44E44B55}" dt="2020-10-06T11:47:13.988" v="661" actId="14826"/>
          <ac:picMkLst>
            <pc:docMk/>
            <pc:sldMk cId="3747829922" sldId="315"/>
            <ac:picMk id="23" creationId="{5DCCDE99-7D77-4954-B087-38D5A1BC4E5A}"/>
          </ac:picMkLst>
        </pc:picChg>
        <pc:picChg chg="add mod">
          <ac:chgData name="Yannick FROUIN" userId="f1281e86ae7ef832" providerId="LiveId" clId="{134D5D88-10D3-467E-B929-198D44E44B55}" dt="2020-10-06T10:38:09.428" v="583" actId="1076"/>
          <ac:picMkLst>
            <pc:docMk/>
            <pc:sldMk cId="3747829922" sldId="315"/>
            <ac:picMk id="1026" creationId="{1FFF8BEF-5DA4-4590-9E5F-FE699141E536}"/>
          </ac:picMkLst>
        </pc:picChg>
      </pc:sldChg>
      <pc:sldChg chg="addSp delSp modSp add mod">
        <pc:chgData name="Yannick FROUIN" userId="f1281e86ae7ef832" providerId="LiveId" clId="{134D5D88-10D3-467E-B929-198D44E44B55}" dt="2020-10-07T22:28:28.521" v="2595" actId="1076"/>
        <pc:sldMkLst>
          <pc:docMk/>
          <pc:sldMk cId="1258358611" sldId="316"/>
        </pc:sldMkLst>
        <pc:spChg chg="add mod">
          <ac:chgData name="Yannick FROUIN" userId="f1281e86ae7ef832" providerId="LiveId" clId="{134D5D88-10D3-467E-B929-198D44E44B55}" dt="2020-10-06T14:20:43.981" v="1954" actId="20577"/>
          <ac:spMkLst>
            <pc:docMk/>
            <pc:sldMk cId="1258358611" sldId="316"/>
            <ac:spMk id="2" creationId="{FAE4F69E-7883-4812-A938-2B59660FAF94}"/>
          </ac:spMkLst>
        </pc:spChg>
        <pc:spChg chg="del">
          <ac:chgData name="Yannick FROUIN" userId="f1281e86ae7ef832" providerId="LiveId" clId="{134D5D88-10D3-467E-B929-198D44E44B55}" dt="2020-10-06T11:55:04.886" v="694" actId="478"/>
          <ac:spMkLst>
            <pc:docMk/>
            <pc:sldMk cId="1258358611" sldId="316"/>
            <ac:spMk id="7" creationId="{3A64B569-D3FF-4D78-976D-941B73001264}"/>
          </ac:spMkLst>
        </pc:spChg>
        <pc:spChg chg="del">
          <ac:chgData name="Yannick FROUIN" userId="f1281e86ae7ef832" providerId="LiveId" clId="{134D5D88-10D3-467E-B929-198D44E44B55}" dt="2020-10-06T11:55:04.886" v="694" actId="478"/>
          <ac:spMkLst>
            <pc:docMk/>
            <pc:sldMk cId="1258358611" sldId="316"/>
            <ac:spMk id="9" creationId="{E4D23EC3-0B85-4B71-B83A-590C80FF0331}"/>
          </ac:spMkLst>
        </pc:spChg>
        <pc:spChg chg="mod">
          <ac:chgData name="Yannick FROUIN" userId="f1281e86ae7ef832" providerId="LiveId" clId="{134D5D88-10D3-467E-B929-198D44E44B55}" dt="2020-10-06T11:54:47.609" v="692" actId="20577"/>
          <ac:spMkLst>
            <pc:docMk/>
            <pc:sldMk cId="1258358611" sldId="316"/>
            <ac:spMk id="10" creationId="{A7DEF89D-EC1A-4444-B274-1A2761F2B1D9}"/>
          </ac:spMkLst>
        </pc:spChg>
        <pc:spChg chg="del">
          <ac:chgData name="Yannick FROUIN" userId="f1281e86ae7ef832" providerId="LiveId" clId="{134D5D88-10D3-467E-B929-198D44E44B55}" dt="2020-10-06T11:55:04.886" v="694" actId="478"/>
          <ac:spMkLst>
            <pc:docMk/>
            <pc:sldMk cId="1258358611" sldId="316"/>
            <ac:spMk id="17" creationId="{AEC0A9E0-5BA8-4DCA-AAAD-D57272A7EFAC}"/>
          </ac:spMkLst>
        </pc:spChg>
        <pc:spChg chg="add del mod">
          <ac:chgData name="Yannick FROUIN" userId="f1281e86ae7ef832" providerId="LiveId" clId="{134D5D88-10D3-467E-B929-198D44E44B55}" dt="2020-10-06T13:36:52.168" v="1428" actId="478"/>
          <ac:spMkLst>
            <pc:docMk/>
            <pc:sldMk cId="1258358611" sldId="316"/>
            <ac:spMk id="18" creationId="{8C35A744-5CF2-4B3C-876D-B6E702EE2050}"/>
          </ac:spMkLst>
        </pc:spChg>
        <pc:spChg chg="del">
          <ac:chgData name="Yannick FROUIN" userId="f1281e86ae7ef832" providerId="LiveId" clId="{134D5D88-10D3-467E-B929-198D44E44B55}" dt="2020-10-06T11:55:04.886" v="694" actId="478"/>
          <ac:spMkLst>
            <pc:docMk/>
            <pc:sldMk cId="1258358611" sldId="316"/>
            <ac:spMk id="21" creationId="{64222252-0BC3-4FD4-A3FE-CEDD3448AB98}"/>
          </ac:spMkLst>
        </pc:spChg>
        <pc:spChg chg="del">
          <ac:chgData name="Yannick FROUIN" userId="f1281e86ae7ef832" providerId="LiveId" clId="{134D5D88-10D3-467E-B929-198D44E44B55}" dt="2020-10-06T11:55:04.886" v="694" actId="478"/>
          <ac:spMkLst>
            <pc:docMk/>
            <pc:sldMk cId="1258358611" sldId="316"/>
            <ac:spMk id="25" creationId="{4200C262-0C2E-4014-B5B1-A889B39B8D20}"/>
          </ac:spMkLst>
        </pc:spChg>
        <pc:picChg chg="add mod">
          <ac:chgData name="Yannick FROUIN" userId="f1281e86ae7ef832" providerId="LiveId" clId="{134D5D88-10D3-467E-B929-198D44E44B55}" dt="2020-10-07T22:28:28.521" v="2595" actId="1076"/>
          <ac:picMkLst>
            <pc:docMk/>
            <pc:sldMk cId="1258358611" sldId="316"/>
            <ac:picMk id="4" creationId="{B6413195-8C2F-4CC9-B732-C5C98E6B3B70}"/>
          </ac:picMkLst>
        </pc:picChg>
        <pc:picChg chg="del">
          <ac:chgData name="Yannick FROUIN" userId="f1281e86ae7ef832" providerId="LiveId" clId="{134D5D88-10D3-467E-B929-198D44E44B55}" dt="2020-10-06T11:55:04.886" v="694" actId="478"/>
          <ac:picMkLst>
            <pc:docMk/>
            <pc:sldMk cId="1258358611" sldId="316"/>
            <ac:picMk id="6" creationId="{995ADEF8-2766-49B5-9B1E-4441624D0453}"/>
          </ac:picMkLst>
        </pc:picChg>
        <pc:picChg chg="mod">
          <ac:chgData name="Yannick FROUIN" userId="f1281e86ae7ef832" providerId="LiveId" clId="{134D5D88-10D3-467E-B929-198D44E44B55}" dt="2020-10-06T11:54:55.719" v="693" actId="14826"/>
          <ac:picMkLst>
            <pc:docMk/>
            <pc:sldMk cId="1258358611" sldId="316"/>
            <ac:picMk id="12" creationId="{B0D08CF5-5856-4008-B13F-F187DEED31D7}"/>
          </ac:picMkLst>
        </pc:picChg>
        <pc:picChg chg="del">
          <ac:chgData name="Yannick FROUIN" userId="f1281e86ae7ef832" providerId="LiveId" clId="{134D5D88-10D3-467E-B929-198D44E44B55}" dt="2020-10-06T11:55:04.886" v="694" actId="478"/>
          <ac:picMkLst>
            <pc:docMk/>
            <pc:sldMk cId="1258358611" sldId="316"/>
            <ac:picMk id="15" creationId="{7C5697EF-8C6A-4BE3-9956-8083A220629F}"/>
          </ac:picMkLst>
        </pc:picChg>
        <pc:picChg chg="del">
          <ac:chgData name="Yannick FROUIN" userId="f1281e86ae7ef832" providerId="LiveId" clId="{134D5D88-10D3-467E-B929-198D44E44B55}" dt="2020-10-06T11:55:04.886" v="694" actId="478"/>
          <ac:picMkLst>
            <pc:docMk/>
            <pc:sldMk cId="1258358611" sldId="316"/>
            <ac:picMk id="19" creationId="{75ABD75E-51B5-4F10-A4AD-38AEA34AA189}"/>
          </ac:picMkLst>
        </pc:picChg>
        <pc:picChg chg="del">
          <ac:chgData name="Yannick FROUIN" userId="f1281e86ae7ef832" providerId="LiveId" clId="{134D5D88-10D3-467E-B929-198D44E44B55}" dt="2020-10-06T11:55:04.886" v="694" actId="478"/>
          <ac:picMkLst>
            <pc:docMk/>
            <pc:sldMk cId="1258358611" sldId="316"/>
            <ac:picMk id="23" creationId="{5DCCDE99-7D77-4954-B087-38D5A1BC4E5A}"/>
          </ac:picMkLst>
        </pc:picChg>
        <pc:picChg chg="del">
          <ac:chgData name="Yannick FROUIN" userId="f1281e86ae7ef832" providerId="LiveId" clId="{134D5D88-10D3-467E-B929-198D44E44B55}" dt="2020-10-06T11:55:04.886" v="694" actId="478"/>
          <ac:picMkLst>
            <pc:docMk/>
            <pc:sldMk cId="1258358611" sldId="316"/>
            <ac:picMk id="1026" creationId="{1FFF8BEF-5DA4-4590-9E5F-FE699141E536}"/>
          </ac:picMkLst>
        </pc:picChg>
        <pc:picChg chg="add del mod">
          <ac:chgData name="Yannick FROUIN" userId="f1281e86ae7ef832" providerId="LiveId" clId="{134D5D88-10D3-467E-B929-198D44E44B55}" dt="2020-10-07T22:26:53.297" v="2590" actId="21"/>
          <ac:picMkLst>
            <pc:docMk/>
            <pc:sldMk cId="1258358611" sldId="316"/>
            <ac:picMk id="3074" creationId="{E3534267-3341-42E7-951B-E5E589B4143F}"/>
          </ac:picMkLst>
        </pc:picChg>
      </pc:sldChg>
      <pc:sldChg chg="addSp delSp modSp add del mod">
        <pc:chgData name="Yannick FROUIN" userId="f1281e86ae7ef832" providerId="LiveId" clId="{134D5D88-10D3-467E-B929-198D44E44B55}" dt="2020-10-07T22:20:40.387" v="2557" actId="2696"/>
        <pc:sldMkLst>
          <pc:docMk/>
          <pc:sldMk cId="192889539" sldId="317"/>
        </pc:sldMkLst>
        <pc:spChg chg="del">
          <ac:chgData name="Yannick FROUIN" userId="f1281e86ae7ef832" providerId="LiveId" clId="{134D5D88-10D3-467E-B929-198D44E44B55}" dt="2020-10-06T13:54:39.065" v="1519" actId="478"/>
          <ac:spMkLst>
            <pc:docMk/>
            <pc:sldMk cId="192889539" sldId="317"/>
            <ac:spMk id="2" creationId="{FAE4F69E-7883-4812-A938-2B59660FAF94}"/>
          </ac:spMkLst>
        </pc:spChg>
        <pc:spChg chg="add mod">
          <ac:chgData name="Yannick FROUIN" userId="f1281e86ae7ef832" providerId="LiveId" clId="{134D5D88-10D3-467E-B929-198D44E44B55}" dt="2020-10-06T14:19:20.027" v="1832" actId="20577"/>
          <ac:spMkLst>
            <pc:docMk/>
            <pc:sldMk cId="192889539" sldId="317"/>
            <ac:spMk id="3" creationId="{65A74051-403D-45F9-A320-D2592474CE57}"/>
          </ac:spMkLst>
        </pc:spChg>
        <pc:spChg chg="add mod">
          <ac:chgData name="Yannick FROUIN" userId="f1281e86ae7ef832" providerId="LiveId" clId="{134D5D88-10D3-467E-B929-198D44E44B55}" dt="2020-10-06T14:19:05.524" v="1830" actId="14100"/>
          <ac:spMkLst>
            <pc:docMk/>
            <pc:sldMk cId="192889539" sldId="317"/>
            <ac:spMk id="9" creationId="{84B06165-C7A4-4F45-8064-AE2ABB606B0E}"/>
          </ac:spMkLst>
        </pc:spChg>
        <pc:spChg chg="mod">
          <ac:chgData name="Yannick FROUIN" userId="f1281e86ae7ef832" providerId="LiveId" clId="{134D5D88-10D3-467E-B929-198D44E44B55}" dt="2020-10-06T14:19:01.915" v="1829" actId="14100"/>
          <ac:spMkLst>
            <pc:docMk/>
            <pc:sldMk cId="192889539" sldId="317"/>
            <ac:spMk id="18" creationId="{8C35A744-5CF2-4B3C-876D-B6E702EE2050}"/>
          </ac:spMkLst>
        </pc:spChg>
      </pc:sldChg>
      <pc:sldChg chg="addSp delSp modSp add del mod">
        <pc:chgData name="Yannick FROUIN" userId="f1281e86ae7ef832" providerId="LiveId" clId="{134D5D88-10D3-467E-B929-198D44E44B55}" dt="2020-10-07T22:22:41.316" v="2566" actId="2696"/>
        <pc:sldMkLst>
          <pc:docMk/>
          <pc:sldMk cId="1966117344" sldId="318"/>
        </pc:sldMkLst>
        <pc:spChg chg="del">
          <ac:chgData name="Yannick FROUIN" userId="f1281e86ae7ef832" providerId="LiveId" clId="{134D5D88-10D3-467E-B929-198D44E44B55}" dt="2020-10-06T13:45:35.870" v="1436" actId="478"/>
          <ac:spMkLst>
            <pc:docMk/>
            <pc:sldMk cId="1966117344" sldId="318"/>
            <ac:spMk id="2" creationId="{FAE4F69E-7883-4812-A938-2B59660FAF94}"/>
          </ac:spMkLst>
        </pc:spChg>
        <pc:spChg chg="mod">
          <ac:chgData name="Yannick FROUIN" userId="f1281e86ae7ef832" providerId="LiveId" clId="{134D5D88-10D3-467E-B929-198D44E44B55}" dt="2020-10-06T14:12:15.066" v="1822" actId="20577"/>
          <ac:spMkLst>
            <pc:docMk/>
            <pc:sldMk cId="1966117344" sldId="318"/>
            <ac:spMk id="10" creationId="{A7DEF89D-EC1A-4444-B274-1A2761F2B1D9}"/>
          </ac:spMkLst>
        </pc:spChg>
        <pc:spChg chg="add del mod">
          <ac:chgData name="Yannick FROUIN" userId="f1281e86ae7ef832" providerId="LiveId" clId="{134D5D88-10D3-467E-B929-198D44E44B55}" dt="2020-10-06T14:07:53.714" v="1790"/>
          <ac:spMkLst>
            <pc:docMk/>
            <pc:sldMk cId="1966117344" sldId="318"/>
            <ac:spMk id="14" creationId="{ACE0B50F-CA95-4345-94C2-71DCFF7B3BCF}"/>
          </ac:spMkLst>
        </pc:spChg>
        <pc:spChg chg="add del mod">
          <ac:chgData name="Yannick FROUIN" userId="f1281e86ae7ef832" providerId="LiveId" clId="{134D5D88-10D3-467E-B929-198D44E44B55}" dt="2020-10-06T14:07:53.714" v="1790"/>
          <ac:spMkLst>
            <pc:docMk/>
            <pc:sldMk cId="1966117344" sldId="318"/>
            <ac:spMk id="15" creationId="{487ADA0F-BB66-4C9B-9878-1CA931384FA2}"/>
          </ac:spMkLst>
        </pc:spChg>
        <pc:spChg chg="add del mod">
          <ac:chgData name="Yannick FROUIN" userId="f1281e86ae7ef832" providerId="LiveId" clId="{134D5D88-10D3-467E-B929-198D44E44B55}" dt="2020-10-06T14:07:53.714" v="1790"/>
          <ac:spMkLst>
            <pc:docMk/>
            <pc:sldMk cId="1966117344" sldId="318"/>
            <ac:spMk id="16" creationId="{18D2DBF6-E503-4BC9-B579-26E2871E0DF2}"/>
          </ac:spMkLst>
        </pc:spChg>
        <pc:spChg chg="add del mod">
          <ac:chgData name="Yannick FROUIN" userId="f1281e86ae7ef832" providerId="LiveId" clId="{134D5D88-10D3-467E-B929-198D44E44B55}" dt="2020-10-06T14:07:53.714" v="1790"/>
          <ac:spMkLst>
            <pc:docMk/>
            <pc:sldMk cId="1966117344" sldId="318"/>
            <ac:spMk id="17" creationId="{09734BB4-AE66-4DD4-AE09-87E4DF1B0C92}"/>
          </ac:spMkLst>
        </pc:spChg>
        <pc:spChg chg="del">
          <ac:chgData name="Yannick FROUIN" userId="f1281e86ae7ef832" providerId="LiveId" clId="{134D5D88-10D3-467E-B929-198D44E44B55}" dt="2020-10-06T14:06:10.711" v="1757" actId="478"/>
          <ac:spMkLst>
            <pc:docMk/>
            <pc:sldMk cId="1966117344" sldId="318"/>
            <ac:spMk id="18" creationId="{8C35A744-5CF2-4B3C-876D-B6E702EE2050}"/>
          </ac:spMkLst>
        </pc:spChg>
        <pc:spChg chg="add del mod">
          <ac:chgData name="Yannick FROUIN" userId="f1281e86ae7ef832" providerId="LiveId" clId="{134D5D88-10D3-467E-B929-198D44E44B55}" dt="2020-10-06T14:07:53.714" v="1790"/>
          <ac:spMkLst>
            <pc:docMk/>
            <pc:sldMk cId="1966117344" sldId="318"/>
            <ac:spMk id="21" creationId="{44F944DF-0372-47A6-AB43-C47073A2D0E5}"/>
          </ac:spMkLst>
        </pc:spChg>
        <pc:spChg chg="add del mod">
          <ac:chgData name="Yannick FROUIN" userId="f1281e86ae7ef832" providerId="LiveId" clId="{134D5D88-10D3-467E-B929-198D44E44B55}" dt="2020-10-06T14:07:53.714" v="1790"/>
          <ac:spMkLst>
            <pc:docMk/>
            <pc:sldMk cId="1966117344" sldId="318"/>
            <ac:spMk id="24" creationId="{B911B096-0213-4579-8791-4CBF6B5549B4}"/>
          </ac:spMkLst>
        </pc:spChg>
        <pc:spChg chg="add del mod">
          <ac:chgData name="Yannick FROUIN" userId="f1281e86ae7ef832" providerId="LiveId" clId="{134D5D88-10D3-467E-B929-198D44E44B55}" dt="2020-10-06T14:07:53.714" v="1790"/>
          <ac:spMkLst>
            <pc:docMk/>
            <pc:sldMk cId="1966117344" sldId="318"/>
            <ac:spMk id="26" creationId="{5D9701E9-A553-46D6-8BFE-C1F98ABF763C}"/>
          </ac:spMkLst>
        </pc:spChg>
        <pc:spChg chg="add mod">
          <ac:chgData name="Yannick FROUIN" userId="f1281e86ae7ef832" providerId="LiveId" clId="{134D5D88-10D3-467E-B929-198D44E44B55}" dt="2020-10-07T22:22:35.919" v="2565" actId="20577"/>
          <ac:spMkLst>
            <pc:docMk/>
            <pc:sldMk cId="1966117344" sldId="318"/>
            <ac:spMk id="28" creationId="{00162A5D-2E20-460B-A3CE-156C44601450}"/>
          </ac:spMkLst>
        </pc:spChg>
        <pc:picChg chg="add del mod">
          <ac:chgData name="Yannick FROUIN" userId="f1281e86ae7ef832" providerId="LiveId" clId="{134D5D88-10D3-467E-B929-198D44E44B55}" dt="2020-10-06T14:07:53.714" v="1790"/>
          <ac:picMkLst>
            <pc:docMk/>
            <pc:sldMk cId="1966117344" sldId="318"/>
            <ac:picMk id="7" creationId="{21B4D871-C166-446F-B779-7508C8103F67}"/>
          </ac:picMkLst>
        </pc:picChg>
        <pc:picChg chg="add del mod">
          <ac:chgData name="Yannick FROUIN" userId="f1281e86ae7ef832" providerId="LiveId" clId="{134D5D88-10D3-467E-B929-198D44E44B55}" dt="2020-10-06T14:07:53.714" v="1790"/>
          <ac:picMkLst>
            <pc:docMk/>
            <pc:sldMk cId="1966117344" sldId="318"/>
            <ac:picMk id="8" creationId="{9E4BFCD9-F601-4984-9779-AEB19FDF41CF}"/>
          </ac:picMkLst>
        </pc:picChg>
        <pc:picChg chg="add del mod">
          <ac:chgData name="Yannick FROUIN" userId="f1281e86ae7ef832" providerId="LiveId" clId="{134D5D88-10D3-467E-B929-198D44E44B55}" dt="2020-10-06T14:07:53.714" v="1790"/>
          <ac:picMkLst>
            <pc:docMk/>
            <pc:sldMk cId="1966117344" sldId="318"/>
            <ac:picMk id="9" creationId="{23D1AD68-F6B2-44CE-AE2F-FBB35B4D26FF}"/>
          </ac:picMkLst>
        </pc:picChg>
        <pc:picChg chg="add del mod">
          <ac:chgData name="Yannick FROUIN" userId="f1281e86ae7ef832" providerId="LiveId" clId="{134D5D88-10D3-467E-B929-198D44E44B55}" dt="2020-10-06T14:07:53.714" v="1790"/>
          <ac:picMkLst>
            <pc:docMk/>
            <pc:sldMk cId="1966117344" sldId="318"/>
            <ac:picMk id="11" creationId="{B9C487F1-8EC3-4B93-82D8-CD900D77D14F}"/>
          </ac:picMkLst>
        </pc:picChg>
        <pc:picChg chg="mod">
          <ac:chgData name="Yannick FROUIN" userId="f1281e86ae7ef832" providerId="LiveId" clId="{134D5D88-10D3-467E-B929-198D44E44B55}" dt="2020-10-06T14:06:42.190" v="1760" actId="14826"/>
          <ac:picMkLst>
            <pc:docMk/>
            <pc:sldMk cId="1966117344" sldId="318"/>
            <ac:picMk id="12" creationId="{B0D08CF5-5856-4008-B13F-F187DEED31D7}"/>
          </ac:picMkLst>
        </pc:picChg>
        <pc:picChg chg="add del mod">
          <ac:chgData name="Yannick FROUIN" userId="f1281e86ae7ef832" providerId="LiveId" clId="{134D5D88-10D3-467E-B929-198D44E44B55}" dt="2020-10-06T14:07:53.714" v="1790"/>
          <ac:picMkLst>
            <pc:docMk/>
            <pc:sldMk cId="1966117344" sldId="318"/>
            <ac:picMk id="13" creationId="{8EF0DD9F-BCDF-49C2-BD9C-6057C5D1B88C}"/>
          </ac:picMkLst>
        </pc:picChg>
        <pc:picChg chg="add del mod">
          <ac:chgData name="Yannick FROUIN" userId="f1281e86ae7ef832" providerId="LiveId" clId="{134D5D88-10D3-467E-B929-198D44E44B55}" dt="2020-10-06T14:07:53.714" v="1790"/>
          <ac:picMkLst>
            <pc:docMk/>
            <pc:sldMk cId="1966117344" sldId="318"/>
            <ac:picMk id="23" creationId="{C4146C80-6440-4C75-92E0-3A680B7C1293}"/>
          </ac:picMkLst>
        </pc:picChg>
        <pc:picChg chg="add del mod">
          <ac:chgData name="Yannick FROUIN" userId="f1281e86ae7ef832" providerId="LiveId" clId="{134D5D88-10D3-467E-B929-198D44E44B55}" dt="2020-10-06T14:07:53.714" v="1790"/>
          <ac:picMkLst>
            <pc:docMk/>
            <pc:sldMk cId="1966117344" sldId="318"/>
            <ac:picMk id="25" creationId="{CBB0D414-2097-40B6-8AC9-5CF11CAB3590}"/>
          </ac:picMkLst>
        </pc:picChg>
        <pc:picChg chg="add del mod">
          <ac:chgData name="Yannick FROUIN" userId="f1281e86ae7ef832" providerId="LiveId" clId="{134D5D88-10D3-467E-B929-198D44E44B55}" dt="2020-10-06T14:12:22.387" v="1823" actId="478"/>
          <ac:picMkLst>
            <pc:docMk/>
            <pc:sldMk cId="1966117344" sldId="318"/>
            <ac:picMk id="27" creationId="{D668B74F-89A7-485D-9B00-B75F714AA871}"/>
          </ac:picMkLst>
        </pc:picChg>
        <pc:picChg chg="add del">
          <ac:chgData name="Yannick FROUIN" userId="f1281e86ae7ef832" providerId="LiveId" clId="{134D5D88-10D3-467E-B929-198D44E44B55}" dt="2020-10-06T14:06:38.856" v="1759" actId="21"/>
          <ac:picMkLst>
            <pc:docMk/>
            <pc:sldMk cId="1966117344" sldId="318"/>
            <ac:picMk id="6146" creationId="{7D2D6506-1AB2-4BF9-9CE5-FA0E70403999}"/>
          </ac:picMkLst>
        </pc:picChg>
        <pc:cxnChg chg="add del mod">
          <ac:chgData name="Yannick FROUIN" userId="f1281e86ae7ef832" providerId="LiveId" clId="{134D5D88-10D3-467E-B929-198D44E44B55}" dt="2020-10-06T14:07:53.714" v="1790"/>
          <ac:cxnSpMkLst>
            <pc:docMk/>
            <pc:sldMk cId="1966117344" sldId="318"/>
            <ac:cxnSpMk id="19" creationId="{4DCB4CCF-3499-42E4-9490-AD4A36A55F27}"/>
          </ac:cxnSpMkLst>
        </pc:cxnChg>
        <pc:cxnChg chg="add del mod">
          <ac:chgData name="Yannick FROUIN" userId="f1281e86ae7ef832" providerId="LiveId" clId="{134D5D88-10D3-467E-B929-198D44E44B55}" dt="2020-10-06T14:07:53.714" v="1790"/>
          <ac:cxnSpMkLst>
            <pc:docMk/>
            <pc:sldMk cId="1966117344" sldId="318"/>
            <ac:cxnSpMk id="20" creationId="{D7CC908D-0F2D-4814-834C-2A4AEC9917FC}"/>
          </ac:cxnSpMkLst>
        </pc:cxnChg>
        <pc:cxnChg chg="add del mod">
          <ac:chgData name="Yannick FROUIN" userId="f1281e86ae7ef832" providerId="LiveId" clId="{134D5D88-10D3-467E-B929-198D44E44B55}" dt="2020-10-06T14:07:53.714" v="1790"/>
          <ac:cxnSpMkLst>
            <pc:docMk/>
            <pc:sldMk cId="1966117344" sldId="318"/>
            <ac:cxnSpMk id="22" creationId="{A4317A32-6FB7-41CE-BAD1-C9D7DEA5E412}"/>
          </ac:cxnSpMkLst>
        </pc:cxnChg>
      </pc:sldChg>
      <pc:sldChg chg="addSp delSp modSp add mod">
        <pc:chgData name="Yannick FROUIN" userId="f1281e86ae7ef832" providerId="LiveId" clId="{134D5D88-10D3-467E-B929-198D44E44B55}" dt="2020-10-07T22:26:36.337" v="2589" actId="1076"/>
        <pc:sldMkLst>
          <pc:docMk/>
          <pc:sldMk cId="3411004941" sldId="319"/>
        </pc:sldMkLst>
        <pc:spChg chg="del">
          <ac:chgData name="Yannick FROUIN" userId="f1281e86ae7ef832" providerId="LiveId" clId="{134D5D88-10D3-467E-B929-198D44E44B55}" dt="2020-10-06T13:45:58.715" v="1439" actId="478"/>
          <ac:spMkLst>
            <pc:docMk/>
            <pc:sldMk cId="3411004941" sldId="319"/>
            <ac:spMk id="7" creationId="{3A64B569-D3FF-4D78-976D-941B73001264}"/>
          </ac:spMkLst>
        </pc:spChg>
        <pc:spChg chg="del">
          <ac:chgData name="Yannick FROUIN" userId="f1281e86ae7ef832" providerId="LiveId" clId="{134D5D88-10D3-467E-B929-198D44E44B55}" dt="2020-10-06T13:45:58.715" v="1439" actId="478"/>
          <ac:spMkLst>
            <pc:docMk/>
            <pc:sldMk cId="3411004941" sldId="319"/>
            <ac:spMk id="9" creationId="{E4D23EC3-0B85-4B71-B83A-590C80FF0331}"/>
          </ac:spMkLst>
        </pc:spChg>
        <pc:spChg chg="del">
          <ac:chgData name="Yannick FROUIN" userId="f1281e86ae7ef832" providerId="LiveId" clId="{134D5D88-10D3-467E-B929-198D44E44B55}" dt="2020-10-06T13:45:58.715" v="1439" actId="478"/>
          <ac:spMkLst>
            <pc:docMk/>
            <pc:sldMk cId="3411004941" sldId="319"/>
            <ac:spMk id="17" creationId="{AEC0A9E0-5BA8-4DCA-AAAD-D57272A7EFAC}"/>
          </ac:spMkLst>
        </pc:spChg>
        <pc:spChg chg="del">
          <ac:chgData name="Yannick FROUIN" userId="f1281e86ae7ef832" providerId="LiveId" clId="{134D5D88-10D3-467E-B929-198D44E44B55}" dt="2020-10-06T13:45:58.715" v="1439" actId="478"/>
          <ac:spMkLst>
            <pc:docMk/>
            <pc:sldMk cId="3411004941" sldId="319"/>
            <ac:spMk id="21" creationId="{64222252-0BC3-4FD4-A3FE-CEDD3448AB98}"/>
          </ac:spMkLst>
        </pc:spChg>
        <pc:spChg chg="del">
          <ac:chgData name="Yannick FROUIN" userId="f1281e86ae7ef832" providerId="LiveId" clId="{134D5D88-10D3-467E-B929-198D44E44B55}" dt="2020-10-06T13:45:58.715" v="1439" actId="478"/>
          <ac:spMkLst>
            <pc:docMk/>
            <pc:sldMk cId="3411004941" sldId="319"/>
            <ac:spMk id="25" creationId="{4200C262-0C2E-4014-B5B1-A889B39B8D20}"/>
          </ac:spMkLst>
        </pc:spChg>
        <pc:picChg chg="add mod">
          <ac:chgData name="Yannick FROUIN" userId="f1281e86ae7ef832" providerId="LiveId" clId="{134D5D88-10D3-467E-B929-198D44E44B55}" dt="2020-10-07T22:26:36.337" v="2589" actId="1076"/>
          <ac:picMkLst>
            <pc:docMk/>
            <pc:sldMk cId="3411004941" sldId="319"/>
            <ac:picMk id="3" creationId="{F0E6F383-2010-4DBC-B0DB-A14D215A55DD}"/>
          </ac:picMkLst>
        </pc:picChg>
        <pc:picChg chg="del">
          <ac:chgData name="Yannick FROUIN" userId="f1281e86ae7ef832" providerId="LiveId" clId="{134D5D88-10D3-467E-B929-198D44E44B55}" dt="2020-10-06T13:45:44.742" v="1438" actId="478"/>
          <ac:picMkLst>
            <pc:docMk/>
            <pc:sldMk cId="3411004941" sldId="319"/>
            <ac:picMk id="6" creationId="{995ADEF8-2766-49B5-9B1E-4441624D0453}"/>
          </ac:picMkLst>
        </pc:picChg>
        <pc:picChg chg="del">
          <ac:chgData name="Yannick FROUIN" userId="f1281e86ae7ef832" providerId="LiveId" clId="{134D5D88-10D3-467E-B929-198D44E44B55}" dt="2020-10-06T13:45:44.742" v="1438" actId="478"/>
          <ac:picMkLst>
            <pc:docMk/>
            <pc:sldMk cId="3411004941" sldId="319"/>
            <ac:picMk id="15" creationId="{7C5697EF-8C6A-4BE3-9956-8083A220629F}"/>
          </ac:picMkLst>
        </pc:picChg>
        <pc:picChg chg="del">
          <ac:chgData name="Yannick FROUIN" userId="f1281e86ae7ef832" providerId="LiveId" clId="{134D5D88-10D3-467E-B929-198D44E44B55}" dt="2020-10-06T13:45:44.742" v="1438" actId="478"/>
          <ac:picMkLst>
            <pc:docMk/>
            <pc:sldMk cId="3411004941" sldId="319"/>
            <ac:picMk id="19" creationId="{75ABD75E-51B5-4F10-A4AD-38AEA34AA189}"/>
          </ac:picMkLst>
        </pc:picChg>
        <pc:picChg chg="del">
          <ac:chgData name="Yannick FROUIN" userId="f1281e86ae7ef832" providerId="LiveId" clId="{134D5D88-10D3-467E-B929-198D44E44B55}" dt="2020-10-06T13:45:44.742" v="1438" actId="478"/>
          <ac:picMkLst>
            <pc:docMk/>
            <pc:sldMk cId="3411004941" sldId="319"/>
            <ac:picMk id="23" creationId="{5DCCDE99-7D77-4954-B087-38D5A1BC4E5A}"/>
          </ac:picMkLst>
        </pc:picChg>
        <pc:picChg chg="del">
          <ac:chgData name="Yannick FROUIN" userId="f1281e86ae7ef832" providerId="LiveId" clId="{134D5D88-10D3-467E-B929-198D44E44B55}" dt="2020-10-06T13:45:44.742" v="1438" actId="478"/>
          <ac:picMkLst>
            <pc:docMk/>
            <pc:sldMk cId="3411004941" sldId="319"/>
            <ac:picMk id="1026" creationId="{1FFF8BEF-5DA4-4590-9E5F-FE699141E536}"/>
          </ac:picMkLst>
        </pc:picChg>
      </pc:sldChg>
      <pc:sldChg chg="modSp add del mod">
        <pc:chgData name="Yannick FROUIN" userId="f1281e86ae7ef832" providerId="LiveId" clId="{134D5D88-10D3-467E-B929-198D44E44B55}" dt="2020-10-06T13:48:18.754" v="1507" actId="47"/>
        <pc:sldMkLst>
          <pc:docMk/>
          <pc:sldMk cId="646000684" sldId="320"/>
        </pc:sldMkLst>
        <pc:spChg chg="mod">
          <ac:chgData name="Yannick FROUIN" userId="f1281e86ae7ef832" providerId="LiveId" clId="{134D5D88-10D3-467E-B929-198D44E44B55}" dt="2020-10-06T13:47:56.442" v="1506" actId="20577"/>
          <ac:spMkLst>
            <pc:docMk/>
            <pc:sldMk cId="646000684" sldId="320"/>
            <ac:spMk id="10" creationId="{A7DEF89D-EC1A-4444-B274-1A2761F2B1D9}"/>
          </ac:spMkLst>
        </pc:spChg>
      </pc:sldChg>
      <pc:sldChg chg="add del">
        <pc:chgData name="Yannick FROUIN" userId="f1281e86ae7ef832" providerId="LiveId" clId="{134D5D88-10D3-467E-B929-198D44E44B55}" dt="2020-10-06T13:46:00.806" v="1441"/>
        <pc:sldMkLst>
          <pc:docMk/>
          <pc:sldMk cId="1004166854" sldId="320"/>
        </pc:sldMkLst>
      </pc:sldChg>
      <pc:sldChg chg="delSp add del mod">
        <pc:chgData name="Yannick FROUIN" userId="f1281e86ae7ef832" providerId="LiveId" clId="{134D5D88-10D3-467E-B929-198D44E44B55}" dt="2020-10-07T22:20:29.529" v="2556" actId="2696"/>
        <pc:sldMkLst>
          <pc:docMk/>
          <pc:sldMk cId="2695356319" sldId="320"/>
        </pc:sldMkLst>
        <pc:spChg chg="del">
          <ac:chgData name="Yannick FROUIN" userId="f1281e86ae7ef832" providerId="LiveId" clId="{134D5D88-10D3-467E-B929-198D44E44B55}" dt="2020-10-06T14:05:22.770" v="1756" actId="478"/>
          <ac:spMkLst>
            <pc:docMk/>
            <pc:sldMk cId="2695356319" sldId="320"/>
            <ac:spMk id="18" creationId="{8C35A744-5CF2-4B3C-876D-B6E702EE2050}"/>
          </ac:spMkLst>
        </pc:spChg>
      </pc:sldChg>
      <pc:sldChg chg="modSp add mod ord">
        <pc:chgData name="Yannick FROUIN" userId="f1281e86ae7ef832" providerId="LiveId" clId="{134D5D88-10D3-467E-B929-198D44E44B55}" dt="2020-10-06T14:12:09.077" v="1814"/>
        <pc:sldMkLst>
          <pc:docMk/>
          <pc:sldMk cId="1203342075" sldId="321"/>
        </pc:sldMkLst>
        <pc:picChg chg="mod">
          <ac:chgData name="Yannick FROUIN" userId="f1281e86ae7ef832" providerId="LiveId" clId="{134D5D88-10D3-467E-B929-198D44E44B55}" dt="2020-10-06T14:12:01.160" v="1812" actId="14826"/>
          <ac:picMkLst>
            <pc:docMk/>
            <pc:sldMk cId="1203342075" sldId="321"/>
            <ac:picMk id="12" creationId="{B0D08CF5-5856-4008-B13F-F187DEED31D7}"/>
          </ac:picMkLst>
        </pc:picChg>
      </pc:sldChg>
      <pc:sldChg chg="add del">
        <pc:chgData name="Yannick FROUIN" userId="f1281e86ae7ef832" providerId="LiveId" clId="{134D5D88-10D3-467E-B929-198D44E44B55}" dt="2020-10-07T22:20:29.529" v="2556" actId="2696"/>
        <pc:sldMkLst>
          <pc:docMk/>
          <pc:sldMk cId="1446098988" sldId="322"/>
        </pc:sldMkLst>
      </pc:sldChg>
      <pc:sldChg chg="addSp delSp modSp add mod delAnim">
        <pc:chgData name="Yannick FROUIN" userId="f1281e86ae7ef832" providerId="LiveId" clId="{134D5D88-10D3-467E-B929-198D44E44B55}" dt="2020-10-06T14:43:55.815" v="2242" actId="123"/>
        <pc:sldMkLst>
          <pc:docMk/>
          <pc:sldMk cId="2491514770" sldId="323"/>
        </pc:sldMkLst>
        <pc:spChg chg="add mod">
          <ac:chgData name="Yannick FROUIN" userId="f1281e86ae7ef832" providerId="LiveId" clId="{134D5D88-10D3-467E-B929-198D44E44B55}" dt="2020-10-06T14:43:55.815" v="2242" actId="123"/>
          <ac:spMkLst>
            <pc:docMk/>
            <pc:sldMk cId="2491514770" sldId="323"/>
            <ac:spMk id="13" creationId="{F3C26905-1161-430A-94BD-5A9CABDE0007}"/>
          </ac:spMkLst>
        </pc:spChg>
        <pc:spChg chg="del">
          <ac:chgData name="Yannick FROUIN" userId="f1281e86ae7ef832" providerId="LiveId" clId="{134D5D88-10D3-467E-B929-198D44E44B55}" dt="2020-10-06T14:43:13.912" v="2236" actId="478"/>
          <ac:spMkLst>
            <pc:docMk/>
            <pc:sldMk cId="2491514770" sldId="323"/>
            <ac:spMk id="26" creationId="{854C10A2-F3BD-49A4-BD5D-C7A119D7BA21}"/>
          </ac:spMkLst>
        </pc:spChg>
        <pc:spChg chg="del">
          <ac:chgData name="Yannick FROUIN" userId="f1281e86ae7ef832" providerId="LiveId" clId="{134D5D88-10D3-467E-B929-198D44E44B55}" dt="2020-10-06T14:43:13.912" v="2236" actId="478"/>
          <ac:spMkLst>
            <pc:docMk/>
            <pc:sldMk cId="2491514770" sldId="323"/>
            <ac:spMk id="27" creationId="{E1F3C721-6969-4C84-ACD4-F53B59FD7690}"/>
          </ac:spMkLst>
        </pc:spChg>
        <pc:spChg chg="del">
          <ac:chgData name="Yannick FROUIN" userId="f1281e86ae7ef832" providerId="LiveId" clId="{134D5D88-10D3-467E-B929-198D44E44B55}" dt="2020-10-06T14:43:13.912" v="2236" actId="478"/>
          <ac:spMkLst>
            <pc:docMk/>
            <pc:sldMk cId="2491514770" sldId="323"/>
            <ac:spMk id="28" creationId="{5F37B4E5-AD93-45B9-8687-7A9A8F17AFB4}"/>
          </ac:spMkLst>
        </pc:spChg>
        <pc:spChg chg="del">
          <ac:chgData name="Yannick FROUIN" userId="f1281e86ae7ef832" providerId="LiveId" clId="{134D5D88-10D3-467E-B929-198D44E44B55}" dt="2020-10-06T14:43:13.912" v="2236" actId="478"/>
          <ac:spMkLst>
            <pc:docMk/>
            <pc:sldMk cId="2491514770" sldId="323"/>
            <ac:spMk id="29" creationId="{E5FAE0E4-36F7-440C-BCF2-17536F78ED72}"/>
          </ac:spMkLst>
        </pc:spChg>
        <pc:spChg chg="del">
          <ac:chgData name="Yannick FROUIN" userId="f1281e86ae7ef832" providerId="LiveId" clId="{134D5D88-10D3-467E-B929-198D44E44B55}" dt="2020-10-06T14:43:13.912" v="2236" actId="478"/>
          <ac:spMkLst>
            <pc:docMk/>
            <pc:sldMk cId="2491514770" sldId="323"/>
            <ac:spMk id="30" creationId="{B505CC9D-BE34-4249-BC95-2AB1D15A4721}"/>
          </ac:spMkLst>
        </pc:spChg>
        <pc:spChg chg="del">
          <ac:chgData name="Yannick FROUIN" userId="f1281e86ae7ef832" providerId="LiveId" clId="{134D5D88-10D3-467E-B929-198D44E44B55}" dt="2020-10-06T14:43:13.912" v="2236" actId="478"/>
          <ac:spMkLst>
            <pc:docMk/>
            <pc:sldMk cId="2491514770" sldId="323"/>
            <ac:spMk id="31" creationId="{D670129F-5913-4F8B-92BE-DD7BE8790DD6}"/>
          </ac:spMkLst>
        </pc:spChg>
        <pc:picChg chg="del">
          <ac:chgData name="Yannick FROUIN" userId="f1281e86ae7ef832" providerId="LiveId" clId="{134D5D88-10D3-467E-B929-198D44E44B55}" dt="2020-10-06T14:43:13.912" v="2236" actId="478"/>
          <ac:picMkLst>
            <pc:docMk/>
            <pc:sldMk cId="2491514770" sldId="323"/>
            <ac:picMk id="32" creationId="{0C1E1EA1-67BA-4D3D-B0A2-4CEDA296EA57}"/>
          </ac:picMkLst>
        </pc:picChg>
      </pc:sldChg>
      <pc:sldChg chg="addSp delSp modSp add mod ord">
        <pc:chgData name="Yannick FROUIN" userId="f1281e86ae7ef832" providerId="LiveId" clId="{134D5D88-10D3-467E-B929-198D44E44B55}" dt="2020-10-07T22:31:03.633" v="2597"/>
        <pc:sldMkLst>
          <pc:docMk/>
          <pc:sldMk cId="1906174421" sldId="324"/>
        </pc:sldMkLst>
        <pc:spChg chg="del">
          <ac:chgData name="Yannick FROUIN" userId="f1281e86ae7ef832" providerId="LiveId" clId="{134D5D88-10D3-467E-B929-198D44E44B55}" dt="2020-10-06T14:58:18.691" v="2552" actId="478"/>
          <ac:spMkLst>
            <pc:docMk/>
            <pc:sldMk cId="1906174421" sldId="324"/>
            <ac:spMk id="10" creationId="{A7DEF89D-EC1A-4444-B274-1A2761F2B1D9}"/>
          </ac:spMkLst>
        </pc:spChg>
        <pc:spChg chg="del">
          <ac:chgData name="Yannick FROUIN" userId="f1281e86ae7ef832" providerId="LiveId" clId="{134D5D88-10D3-467E-B929-198D44E44B55}" dt="2020-10-06T14:58:16.129" v="2551" actId="478"/>
          <ac:spMkLst>
            <pc:docMk/>
            <pc:sldMk cId="1906174421" sldId="324"/>
            <ac:spMk id="28" creationId="{00162A5D-2E20-460B-A3CE-156C44601450}"/>
          </ac:spMkLst>
        </pc:spChg>
        <pc:picChg chg="del">
          <ac:chgData name="Yannick FROUIN" userId="f1281e86ae7ef832" providerId="LiveId" clId="{134D5D88-10D3-467E-B929-198D44E44B55}" dt="2020-10-06T14:58:16.129" v="2551" actId="478"/>
          <ac:picMkLst>
            <pc:docMk/>
            <pc:sldMk cId="1906174421" sldId="324"/>
            <ac:picMk id="12" creationId="{B0D08CF5-5856-4008-B13F-F187DEED31D7}"/>
          </ac:picMkLst>
        </pc:picChg>
        <pc:picChg chg="add mod">
          <ac:chgData name="Yannick FROUIN" userId="f1281e86ae7ef832" providerId="LiveId" clId="{134D5D88-10D3-467E-B929-198D44E44B55}" dt="2020-10-07T22:21:52.906" v="2560" actId="1076"/>
          <ac:picMkLst>
            <pc:docMk/>
            <pc:sldMk cId="1906174421" sldId="324"/>
            <ac:picMk id="7170" creationId="{47D25F2F-FFD1-40F1-9383-C874D5006267}"/>
          </ac:picMkLst>
        </pc:picChg>
      </pc:sldChg>
    </pc:docChg>
  </pc:docChgLst>
  <pc:docChgLst>
    <pc:chgData name="Yoann GUILLO" userId="7be2e22ecbc00ddd" providerId="Windows Live" clId="Web-{21452176-E3F2-440A-9D39-9F0521341845}"/>
    <pc:docChg chg="modSld">
      <pc:chgData name="Yoann GUILLO" userId="7be2e22ecbc00ddd" providerId="Windows Live" clId="Web-{21452176-E3F2-440A-9D39-9F0521341845}" dt="2020-10-07T22:06:05.279" v="73"/>
      <pc:docMkLst>
        <pc:docMk/>
      </pc:docMkLst>
      <pc:sldChg chg="modSp">
        <pc:chgData name="Yoann GUILLO" userId="7be2e22ecbc00ddd" providerId="Windows Live" clId="Web-{21452176-E3F2-440A-9D39-9F0521341845}" dt="2020-10-07T20:37:36.285" v="71" actId="20577"/>
        <pc:sldMkLst>
          <pc:docMk/>
          <pc:sldMk cId="2188124472" sldId="304"/>
        </pc:sldMkLst>
        <pc:spChg chg="mod">
          <ac:chgData name="Yoann GUILLO" userId="7be2e22ecbc00ddd" providerId="Windows Live" clId="Web-{21452176-E3F2-440A-9D39-9F0521341845}" dt="2020-10-07T20:37:36.285" v="71" actId="20577"/>
          <ac:spMkLst>
            <pc:docMk/>
            <pc:sldMk cId="2188124472" sldId="304"/>
            <ac:spMk id="3" creationId="{034918C4-419C-4E5C-93E8-F6F57103D897}"/>
          </ac:spMkLst>
        </pc:spChg>
      </pc:sldChg>
      <pc:sldChg chg="mod modShow">
        <pc:chgData name="Yoann GUILLO" userId="7be2e22ecbc00ddd" providerId="Windows Live" clId="Web-{21452176-E3F2-440A-9D39-9F0521341845}" dt="2020-10-07T22:06:05.279" v="73"/>
        <pc:sldMkLst>
          <pc:docMk/>
          <pc:sldMk cId="2491514770" sldId="323"/>
        </pc:sldMkLst>
      </pc:sldChg>
    </pc:docChg>
  </pc:docChgLst>
  <pc:docChgLst>
    <pc:chgData name="Guest User" providerId="Windows Live" clId="Web-{11380050-9EF9-4F3B-B7C2-EA6F39827B52}"/>
    <pc:docChg chg="modSld">
      <pc:chgData name="Guest User" userId="" providerId="Windows Live" clId="Web-{11380050-9EF9-4F3B-B7C2-EA6F39827B52}" dt="2020-10-06T19:40:18.563" v="8" actId="1076"/>
      <pc:docMkLst>
        <pc:docMk/>
      </pc:docMkLst>
      <pc:sldChg chg="addSp modSp">
        <pc:chgData name="Guest User" userId="" providerId="Windows Live" clId="Web-{11380050-9EF9-4F3B-B7C2-EA6F39827B52}" dt="2020-10-06T19:40:18.563" v="8" actId="1076"/>
        <pc:sldMkLst>
          <pc:docMk/>
          <pc:sldMk cId="2374797496" sldId="313"/>
        </pc:sldMkLst>
        <pc:picChg chg="add mod">
          <ac:chgData name="Guest User" userId="" providerId="Windows Live" clId="Web-{11380050-9EF9-4F3B-B7C2-EA6F39827B52}" dt="2020-10-06T19:39:39.125" v="5" actId="1076"/>
          <ac:picMkLst>
            <pc:docMk/>
            <pc:sldMk cId="2374797496" sldId="313"/>
            <ac:picMk id="3" creationId="{E9AD8056-4F33-4BB6-8742-D9C58219C793}"/>
          </ac:picMkLst>
        </pc:picChg>
        <pc:picChg chg="add mod">
          <ac:chgData name="Guest User" userId="" providerId="Windows Live" clId="Web-{11380050-9EF9-4F3B-B7C2-EA6F39827B52}" dt="2020-10-06T19:40:18.563" v="8" actId="1076"/>
          <ac:picMkLst>
            <pc:docMk/>
            <pc:sldMk cId="2374797496" sldId="313"/>
            <ac:picMk id="4" creationId="{A57A85C9-5BE2-45E9-847F-306F272CAEC5}"/>
          </ac:picMkLst>
        </pc:picChg>
      </pc:sldChg>
    </pc:docChg>
  </pc:docChgLst>
  <pc:docChgLst>
    <pc:chgData name="Yoann GUILLO" userId="7be2e22ecbc00ddd" providerId="Windows Live" clId="Web-{CC298F99-A5EF-40C4-AD4A-1510C31E1EAF}"/>
    <pc:docChg chg="modSld">
      <pc:chgData name="Yoann GUILLO" userId="7be2e22ecbc00ddd" providerId="Windows Live" clId="Web-{CC298F99-A5EF-40C4-AD4A-1510C31E1EAF}" dt="2020-10-08T07:24:37.619" v="37" actId="20577"/>
      <pc:docMkLst>
        <pc:docMk/>
      </pc:docMkLst>
      <pc:sldChg chg="modSp">
        <pc:chgData name="Yoann GUILLO" userId="7be2e22ecbc00ddd" providerId="Windows Live" clId="Web-{CC298F99-A5EF-40C4-AD4A-1510C31E1EAF}" dt="2020-10-08T07:24:37.619" v="37" actId="20577"/>
        <pc:sldMkLst>
          <pc:docMk/>
          <pc:sldMk cId="1070540038" sldId="325"/>
        </pc:sldMkLst>
        <pc:graphicFrameChg chg="modGraphic">
          <ac:chgData name="Yoann GUILLO" userId="7be2e22ecbc00ddd" providerId="Windows Live" clId="Web-{CC298F99-A5EF-40C4-AD4A-1510C31E1EAF}" dt="2020-10-08T07:24:37.619" v="37" actId="20577"/>
          <ac:graphicFrameMkLst>
            <pc:docMk/>
            <pc:sldMk cId="1070540038" sldId="325"/>
            <ac:graphicFrameMk id="2" creationId="{17634D43-4E63-4EC6-A029-0A041043B6B6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B722C2-A0F4-493E-AEBB-B1343B77BDD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B6A001B-DC2D-4387-A58F-A56F1CE232B1}">
      <dgm:prSet phldrT="[Texte]"/>
      <dgm:spPr/>
      <dgm:t>
        <a:bodyPr/>
        <a:lstStyle/>
        <a:p>
          <a:r>
            <a:rPr lang="fr-FR" err="1"/>
            <a:t>Step</a:t>
          </a:r>
          <a:r>
            <a:rPr lang="fr-FR"/>
            <a:t> 1</a:t>
          </a:r>
        </a:p>
      </dgm:t>
    </dgm:pt>
    <dgm:pt modelId="{4237161A-E03F-41CC-9437-52F3C2ADE1AA}" type="parTrans" cxnId="{CAE8F03A-2F19-4D44-AF84-EA4DFAEEEED5}">
      <dgm:prSet/>
      <dgm:spPr/>
      <dgm:t>
        <a:bodyPr/>
        <a:lstStyle/>
        <a:p>
          <a:endParaRPr lang="fr-FR"/>
        </a:p>
      </dgm:t>
    </dgm:pt>
    <dgm:pt modelId="{556C45D3-114E-4782-8BB2-2C95E681B04E}" type="sibTrans" cxnId="{CAE8F03A-2F19-4D44-AF84-EA4DFAEEEED5}">
      <dgm:prSet/>
      <dgm:spPr/>
      <dgm:t>
        <a:bodyPr/>
        <a:lstStyle/>
        <a:p>
          <a:endParaRPr lang="fr-FR"/>
        </a:p>
      </dgm:t>
    </dgm:pt>
    <dgm:pt modelId="{8BC99EFE-5FE7-4106-94AA-5E120D8DEFD9}">
      <dgm:prSet phldrT="[Texte]"/>
      <dgm:spPr/>
      <dgm:t>
        <a:bodyPr/>
        <a:lstStyle/>
        <a:p>
          <a:r>
            <a:rPr lang="fr-FR"/>
            <a:t>« </a:t>
          </a:r>
          <a:r>
            <a:rPr lang="fr-FR" err="1"/>
            <a:t>Beginner</a:t>
          </a:r>
          <a:r>
            <a:rPr lang="fr-FR"/>
            <a:t> style »</a:t>
          </a:r>
        </a:p>
      </dgm:t>
    </dgm:pt>
    <dgm:pt modelId="{B9FF0AE3-FA2C-4511-B2EB-510BA722D0AB}" type="parTrans" cxnId="{1F0A02EE-8593-4935-B501-7F4C2046A9F9}">
      <dgm:prSet/>
      <dgm:spPr/>
      <dgm:t>
        <a:bodyPr/>
        <a:lstStyle/>
        <a:p>
          <a:endParaRPr lang="fr-FR"/>
        </a:p>
      </dgm:t>
    </dgm:pt>
    <dgm:pt modelId="{C0BC4B78-F404-41F0-840D-0577EEE3766D}" type="sibTrans" cxnId="{1F0A02EE-8593-4935-B501-7F4C2046A9F9}">
      <dgm:prSet/>
      <dgm:spPr/>
      <dgm:t>
        <a:bodyPr/>
        <a:lstStyle/>
        <a:p>
          <a:endParaRPr lang="fr-FR"/>
        </a:p>
      </dgm:t>
    </dgm:pt>
    <dgm:pt modelId="{3D053009-A110-446E-8120-9ECA143028A5}">
      <dgm:prSet phldrT="[Texte]"/>
      <dgm:spPr/>
      <dgm:t>
        <a:bodyPr/>
        <a:lstStyle/>
        <a:p>
          <a:r>
            <a:rPr lang="fr-FR"/>
            <a:t>Mise en place full-auto</a:t>
          </a:r>
        </a:p>
      </dgm:t>
    </dgm:pt>
    <dgm:pt modelId="{0E84C67A-10F0-4803-9E0C-6288CD0188C6}" type="parTrans" cxnId="{19CDC7BA-7157-4F0B-BF31-0C3144BBE644}">
      <dgm:prSet/>
      <dgm:spPr/>
      <dgm:t>
        <a:bodyPr/>
        <a:lstStyle/>
        <a:p>
          <a:endParaRPr lang="fr-FR"/>
        </a:p>
      </dgm:t>
    </dgm:pt>
    <dgm:pt modelId="{E786A795-044B-4B12-B12C-8DBEF9ABB08C}" type="sibTrans" cxnId="{19CDC7BA-7157-4F0B-BF31-0C3144BBE644}">
      <dgm:prSet/>
      <dgm:spPr/>
      <dgm:t>
        <a:bodyPr/>
        <a:lstStyle/>
        <a:p>
          <a:endParaRPr lang="fr-FR"/>
        </a:p>
      </dgm:t>
    </dgm:pt>
    <dgm:pt modelId="{C0A8184C-8A43-4F0A-BEF9-3F59F50F6A76}">
      <dgm:prSet phldrT="[Texte]"/>
      <dgm:spPr/>
      <dgm:t>
        <a:bodyPr/>
        <a:lstStyle/>
        <a:p>
          <a:r>
            <a:rPr lang="fr-FR" err="1"/>
            <a:t>Step</a:t>
          </a:r>
          <a:r>
            <a:rPr lang="fr-FR"/>
            <a:t> 2</a:t>
          </a:r>
        </a:p>
      </dgm:t>
    </dgm:pt>
    <dgm:pt modelId="{1AE5177D-4104-4315-AD45-625BC46DE188}" type="parTrans" cxnId="{2EA5E41E-0424-4C48-8EAA-151FB16056F6}">
      <dgm:prSet/>
      <dgm:spPr/>
      <dgm:t>
        <a:bodyPr/>
        <a:lstStyle/>
        <a:p>
          <a:endParaRPr lang="fr-FR"/>
        </a:p>
      </dgm:t>
    </dgm:pt>
    <dgm:pt modelId="{896BE1E7-75FD-4DC2-8083-A9FFCF40728A}" type="sibTrans" cxnId="{2EA5E41E-0424-4C48-8EAA-151FB16056F6}">
      <dgm:prSet/>
      <dgm:spPr/>
      <dgm:t>
        <a:bodyPr/>
        <a:lstStyle/>
        <a:p>
          <a:endParaRPr lang="fr-FR"/>
        </a:p>
      </dgm:t>
    </dgm:pt>
    <dgm:pt modelId="{8CD67A91-4CAE-4B1B-9819-65EA5E5418B7}">
      <dgm:prSet phldrT="[Texte]"/>
      <dgm:spPr/>
      <dgm:t>
        <a:bodyPr/>
        <a:lstStyle/>
        <a:p>
          <a:r>
            <a:rPr lang="fr-FR"/>
            <a:t>Pipeline de </a:t>
          </a:r>
          <a:r>
            <a:rPr lang="fr-FR" err="1"/>
            <a:t>build</a:t>
          </a:r>
          <a:r>
            <a:rPr lang="fr-FR"/>
            <a:t> full YAML</a:t>
          </a:r>
        </a:p>
      </dgm:t>
    </dgm:pt>
    <dgm:pt modelId="{7764CD7B-7369-44FF-9009-81F86A81C2E3}" type="parTrans" cxnId="{E3103A8A-CB14-465A-B1F9-67B4612451E0}">
      <dgm:prSet/>
      <dgm:spPr/>
      <dgm:t>
        <a:bodyPr/>
        <a:lstStyle/>
        <a:p>
          <a:endParaRPr lang="fr-FR"/>
        </a:p>
      </dgm:t>
    </dgm:pt>
    <dgm:pt modelId="{918B6E6A-1B76-4290-95CB-9725468E3DD9}" type="sibTrans" cxnId="{E3103A8A-CB14-465A-B1F9-67B4612451E0}">
      <dgm:prSet/>
      <dgm:spPr/>
      <dgm:t>
        <a:bodyPr/>
        <a:lstStyle/>
        <a:p>
          <a:endParaRPr lang="fr-FR"/>
        </a:p>
      </dgm:t>
    </dgm:pt>
    <dgm:pt modelId="{AEA35194-95E1-418E-B204-DAB570C55BFB}">
      <dgm:prSet phldrT="[Texte]"/>
      <dgm:spPr/>
      <dgm:t>
        <a:bodyPr/>
        <a:lstStyle/>
        <a:p>
          <a:r>
            <a:rPr lang="fr-FR"/>
            <a:t>Blue/Green </a:t>
          </a:r>
          <a:r>
            <a:rPr lang="fr-FR" err="1"/>
            <a:t>Deployment</a:t>
          </a:r>
          <a:endParaRPr lang="fr-FR"/>
        </a:p>
      </dgm:t>
    </dgm:pt>
    <dgm:pt modelId="{1B396A82-8EB3-4E3E-AD57-382B8CF575BB}" type="parTrans" cxnId="{978B2937-F798-4C03-B470-96C2E73C900C}">
      <dgm:prSet/>
      <dgm:spPr/>
      <dgm:t>
        <a:bodyPr/>
        <a:lstStyle/>
        <a:p>
          <a:endParaRPr lang="fr-FR"/>
        </a:p>
      </dgm:t>
    </dgm:pt>
    <dgm:pt modelId="{8ACA2196-E725-4515-8629-930170837C79}" type="sibTrans" cxnId="{978B2937-F798-4C03-B470-96C2E73C900C}">
      <dgm:prSet/>
      <dgm:spPr/>
      <dgm:t>
        <a:bodyPr/>
        <a:lstStyle/>
        <a:p>
          <a:endParaRPr lang="fr-FR"/>
        </a:p>
      </dgm:t>
    </dgm:pt>
    <dgm:pt modelId="{BC63ECBD-306A-431D-A89D-975FF7A27297}">
      <dgm:prSet phldrT="[Texte]"/>
      <dgm:spPr/>
      <dgm:t>
        <a:bodyPr/>
        <a:lstStyle/>
        <a:p>
          <a:r>
            <a:rPr lang="fr-FR" err="1"/>
            <a:t>Step</a:t>
          </a:r>
          <a:r>
            <a:rPr lang="fr-FR"/>
            <a:t> 3</a:t>
          </a:r>
        </a:p>
      </dgm:t>
    </dgm:pt>
    <dgm:pt modelId="{70E6757F-3507-4B2F-AF6A-270B3AA993E1}" type="parTrans" cxnId="{46B691C9-D716-497B-BBEB-C55BEA239C7B}">
      <dgm:prSet/>
      <dgm:spPr/>
      <dgm:t>
        <a:bodyPr/>
        <a:lstStyle/>
        <a:p>
          <a:endParaRPr lang="fr-FR"/>
        </a:p>
      </dgm:t>
    </dgm:pt>
    <dgm:pt modelId="{FC172C2F-3A12-4509-B5B4-61C71E320BA1}" type="sibTrans" cxnId="{46B691C9-D716-497B-BBEB-C55BEA239C7B}">
      <dgm:prSet/>
      <dgm:spPr/>
      <dgm:t>
        <a:bodyPr/>
        <a:lstStyle/>
        <a:p>
          <a:endParaRPr lang="fr-FR"/>
        </a:p>
      </dgm:t>
    </dgm:pt>
    <dgm:pt modelId="{816CDD1E-E074-47A0-9CB7-68C3663E8AAC}">
      <dgm:prSet phldrT="[Texte]"/>
      <dgm:spPr/>
      <dgm:t>
        <a:bodyPr/>
        <a:lstStyle/>
        <a:p>
          <a:pPr rtl="0"/>
          <a:r>
            <a:rPr lang="fr-FR"/>
            <a:t>Pipeline full YAML</a:t>
          </a:r>
        </a:p>
      </dgm:t>
    </dgm:pt>
    <dgm:pt modelId="{26CA3911-C86D-4250-B39B-5A7F304E73BB}" type="parTrans" cxnId="{9A7060BD-F9CF-4503-B9F6-ED15127B591E}">
      <dgm:prSet/>
      <dgm:spPr/>
      <dgm:t>
        <a:bodyPr/>
        <a:lstStyle/>
        <a:p>
          <a:endParaRPr lang="fr-FR"/>
        </a:p>
      </dgm:t>
    </dgm:pt>
    <dgm:pt modelId="{C13BB345-7845-4DEC-B1B9-672F5148B46C}" type="sibTrans" cxnId="{9A7060BD-F9CF-4503-B9F6-ED15127B591E}">
      <dgm:prSet/>
      <dgm:spPr/>
      <dgm:t>
        <a:bodyPr/>
        <a:lstStyle/>
        <a:p>
          <a:endParaRPr lang="fr-FR"/>
        </a:p>
      </dgm:t>
    </dgm:pt>
    <dgm:pt modelId="{4EEADBF9-8CEA-4EFC-BF71-CBC7075F6EDF}">
      <dgm:prSet phldrT="[Texte]"/>
      <dgm:spPr/>
      <dgm:t>
        <a:bodyPr/>
        <a:lstStyle/>
        <a:p>
          <a:pPr rtl="0"/>
          <a:r>
            <a:rPr lang="fr-FR">
              <a:latin typeface="Arial"/>
            </a:rPr>
            <a:t>Infra As Code</a:t>
          </a:r>
          <a:endParaRPr lang="fr-FR"/>
        </a:p>
      </dgm:t>
    </dgm:pt>
    <dgm:pt modelId="{CE711A0E-2846-4B8A-B03F-A14D4EB8FA9D}" type="parTrans" cxnId="{B45945EE-FADB-4F6D-9FDD-B03FCDAA6E83}">
      <dgm:prSet/>
      <dgm:spPr/>
      <dgm:t>
        <a:bodyPr/>
        <a:lstStyle/>
        <a:p>
          <a:endParaRPr lang="fr-FR"/>
        </a:p>
      </dgm:t>
    </dgm:pt>
    <dgm:pt modelId="{499F85F3-D6FD-48AB-80F3-0983222FAF8A}" type="sibTrans" cxnId="{B45945EE-FADB-4F6D-9FDD-B03FCDAA6E83}">
      <dgm:prSet/>
      <dgm:spPr/>
      <dgm:t>
        <a:bodyPr/>
        <a:lstStyle/>
        <a:p>
          <a:endParaRPr lang="fr-FR"/>
        </a:p>
      </dgm:t>
    </dgm:pt>
    <dgm:pt modelId="{CBB44082-1E9D-4189-94F8-50BA44D1E6E2}" type="pres">
      <dgm:prSet presAssocID="{4EB722C2-A0F4-493E-AEBB-B1343B77BDD6}" presName="linearFlow" presStyleCnt="0">
        <dgm:presLayoutVars>
          <dgm:dir/>
          <dgm:animLvl val="lvl"/>
          <dgm:resizeHandles val="exact"/>
        </dgm:presLayoutVars>
      </dgm:prSet>
      <dgm:spPr/>
    </dgm:pt>
    <dgm:pt modelId="{8BC83D64-D3B0-4CBB-97FA-74B26CF551FE}" type="pres">
      <dgm:prSet presAssocID="{1B6A001B-DC2D-4387-A58F-A56F1CE232B1}" presName="composite" presStyleCnt="0"/>
      <dgm:spPr/>
    </dgm:pt>
    <dgm:pt modelId="{5E9B6555-5DE0-47EE-99CF-EFAE01C6E3A6}" type="pres">
      <dgm:prSet presAssocID="{1B6A001B-DC2D-4387-A58F-A56F1CE232B1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E83ABE62-AC82-4663-8A36-D33293CF93B9}" type="pres">
      <dgm:prSet presAssocID="{1B6A001B-DC2D-4387-A58F-A56F1CE232B1}" presName="descendantText" presStyleLbl="alignAcc1" presStyleIdx="0" presStyleCnt="3">
        <dgm:presLayoutVars>
          <dgm:bulletEnabled val="1"/>
        </dgm:presLayoutVars>
      </dgm:prSet>
      <dgm:spPr/>
    </dgm:pt>
    <dgm:pt modelId="{935C312A-8C84-4CBA-9108-D54A6C092998}" type="pres">
      <dgm:prSet presAssocID="{556C45D3-114E-4782-8BB2-2C95E681B04E}" presName="sp" presStyleCnt="0"/>
      <dgm:spPr/>
    </dgm:pt>
    <dgm:pt modelId="{AE8E6077-910F-4ABC-A38F-405B3C6D37B4}" type="pres">
      <dgm:prSet presAssocID="{C0A8184C-8A43-4F0A-BEF9-3F59F50F6A76}" presName="composite" presStyleCnt="0"/>
      <dgm:spPr/>
    </dgm:pt>
    <dgm:pt modelId="{1398BE27-2704-4B02-A1CB-EEA9383D76CB}" type="pres">
      <dgm:prSet presAssocID="{C0A8184C-8A43-4F0A-BEF9-3F59F50F6A76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B11E9F0-EB21-4FC3-B2B1-E9CCC42DEEEA}" type="pres">
      <dgm:prSet presAssocID="{C0A8184C-8A43-4F0A-BEF9-3F59F50F6A76}" presName="descendantText" presStyleLbl="alignAcc1" presStyleIdx="1" presStyleCnt="3">
        <dgm:presLayoutVars>
          <dgm:bulletEnabled val="1"/>
        </dgm:presLayoutVars>
      </dgm:prSet>
      <dgm:spPr/>
    </dgm:pt>
    <dgm:pt modelId="{56EF9549-DB75-44A3-8687-84950A7C55AD}" type="pres">
      <dgm:prSet presAssocID="{896BE1E7-75FD-4DC2-8083-A9FFCF40728A}" presName="sp" presStyleCnt="0"/>
      <dgm:spPr/>
    </dgm:pt>
    <dgm:pt modelId="{415904E5-D74F-450A-BE3F-F489B1CE9E03}" type="pres">
      <dgm:prSet presAssocID="{BC63ECBD-306A-431D-A89D-975FF7A27297}" presName="composite" presStyleCnt="0"/>
      <dgm:spPr/>
    </dgm:pt>
    <dgm:pt modelId="{1E10391C-FDB6-4851-A1AC-E0E1E603C611}" type="pres">
      <dgm:prSet presAssocID="{BC63ECBD-306A-431D-A89D-975FF7A2729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32A1019E-D475-4C59-B2F1-EBD29E5E7A24}" type="pres">
      <dgm:prSet presAssocID="{BC63ECBD-306A-431D-A89D-975FF7A2729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CECE602-4E0F-4653-AAAF-07F62E0672A2}" type="presOf" srcId="{AEA35194-95E1-418E-B204-DAB570C55BFB}" destId="{8B11E9F0-EB21-4FC3-B2B1-E9CCC42DEEEA}" srcOrd="0" destOrd="1" presId="urn:microsoft.com/office/officeart/2005/8/layout/chevron2"/>
    <dgm:cxn modelId="{8A19AD08-B795-4925-B24C-281BECA1A7A5}" type="presOf" srcId="{8CD67A91-4CAE-4B1B-9819-65EA5E5418B7}" destId="{8B11E9F0-EB21-4FC3-B2B1-E9CCC42DEEEA}" srcOrd="0" destOrd="0" presId="urn:microsoft.com/office/officeart/2005/8/layout/chevron2"/>
    <dgm:cxn modelId="{D3DFB718-B312-4ED5-B94C-47390E32253F}" type="presOf" srcId="{C0A8184C-8A43-4F0A-BEF9-3F59F50F6A76}" destId="{1398BE27-2704-4B02-A1CB-EEA9383D76CB}" srcOrd="0" destOrd="0" presId="urn:microsoft.com/office/officeart/2005/8/layout/chevron2"/>
    <dgm:cxn modelId="{2EA5E41E-0424-4C48-8EAA-151FB16056F6}" srcId="{4EB722C2-A0F4-493E-AEBB-B1343B77BDD6}" destId="{C0A8184C-8A43-4F0A-BEF9-3F59F50F6A76}" srcOrd="1" destOrd="0" parTransId="{1AE5177D-4104-4315-AD45-625BC46DE188}" sibTransId="{896BE1E7-75FD-4DC2-8083-A9FFCF40728A}"/>
    <dgm:cxn modelId="{751DBF30-D262-4261-B452-DB07C8C0BF54}" type="presOf" srcId="{816CDD1E-E074-47A0-9CB7-68C3663E8AAC}" destId="{32A1019E-D475-4C59-B2F1-EBD29E5E7A24}" srcOrd="0" destOrd="0" presId="urn:microsoft.com/office/officeart/2005/8/layout/chevron2"/>
    <dgm:cxn modelId="{978B2937-F798-4C03-B470-96C2E73C900C}" srcId="{C0A8184C-8A43-4F0A-BEF9-3F59F50F6A76}" destId="{AEA35194-95E1-418E-B204-DAB570C55BFB}" srcOrd="1" destOrd="0" parTransId="{1B396A82-8EB3-4E3E-AD57-382B8CF575BB}" sibTransId="{8ACA2196-E725-4515-8629-930170837C79}"/>
    <dgm:cxn modelId="{CAE8F03A-2F19-4D44-AF84-EA4DFAEEEED5}" srcId="{4EB722C2-A0F4-493E-AEBB-B1343B77BDD6}" destId="{1B6A001B-DC2D-4387-A58F-A56F1CE232B1}" srcOrd="0" destOrd="0" parTransId="{4237161A-E03F-41CC-9437-52F3C2ADE1AA}" sibTransId="{556C45D3-114E-4782-8BB2-2C95E681B04E}"/>
    <dgm:cxn modelId="{3D1CF76B-5687-42BE-B5DA-98D2017383C0}" type="presOf" srcId="{BC63ECBD-306A-431D-A89D-975FF7A27297}" destId="{1E10391C-FDB6-4851-A1AC-E0E1E603C611}" srcOrd="0" destOrd="0" presId="urn:microsoft.com/office/officeart/2005/8/layout/chevron2"/>
    <dgm:cxn modelId="{7ABBCB78-F24E-4205-83E5-404ECEF0EBA3}" type="presOf" srcId="{8BC99EFE-5FE7-4106-94AA-5E120D8DEFD9}" destId="{E83ABE62-AC82-4663-8A36-D33293CF93B9}" srcOrd="0" destOrd="0" presId="urn:microsoft.com/office/officeart/2005/8/layout/chevron2"/>
    <dgm:cxn modelId="{E3103A8A-CB14-465A-B1F9-67B4612451E0}" srcId="{C0A8184C-8A43-4F0A-BEF9-3F59F50F6A76}" destId="{8CD67A91-4CAE-4B1B-9819-65EA5E5418B7}" srcOrd="0" destOrd="0" parTransId="{7764CD7B-7369-44FF-9009-81F86A81C2E3}" sibTransId="{918B6E6A-1B76-4290-95CB-9725468E3DD9}"/>
    <dgm:cxn modelId="{A2113EAD-6E94-4376-87F4-5649665CFEE6}" type="presOf" srcId="{1B6A001B-DC2D-4387-A58F-A56F1CE232B1}" destId="{5E9B6555-5DE0-47EE-99CF-EFAE01C6E3A6}" srcOrd="0" destOrd="0" presId="urn:microsoft.com/office/officeart/2005/8/layout/chevron2"/>
    <dgm:cxn modelId="{19CDC7BA-7157-4F0B-BF31-0C3144BBE644}" srcId="{1B6A001B-DC2D-4387-A58F-A56F1CE232B1}" destId="{3D053009-A110-446E-8120-9ECA143028A5}" srcOrd="1" destOrd="0" parTransId="{0E84C67A-10F0-4803-9E0C-6288CD0188C6}" sibTransId="{E786A795-044B-4B12-B12C-8DBEF9ABB08C}"/>
    <dgm:cxn modelId="{9A7060BD-F9CF-4503-B9F6-ED15127B591E}" srcId="{BC63ECBD-306A-431D-A89D-975FF7A27297}" destId="{816CDD1E-E074-47A0-9CB7-68C3663E8AAC}" srcOrd="0" destOrd="0" parTransId="{26CA3911-C86D-4250-B39B-5A7F304E73BB}" sibTransId="{C13BB345-7845-4DEC-B1B9-672F5148B46C}"/>
    <dgm:cxn modelId="{7C129CBF-965D-409B-B87A-96704E144CF8}" type="presOf" srcId="{3D053009-A110-446E-8120-9ECA143028A5}" destId="{E83ABE62-AC82-4663-8A36-D33293CF93B9}" srcOrd="0" destOrd="1" presId="urn:microsoft.com/office/officeart/2005/8/layout/chevron2"/>
    <dgm:cxn modelId="{5A8184C2-77F1-4E8C-8DCC-1CDD8504A397}" type="presOf" srcId="{4EB722C2-A0F4-493E-AEBB-B1343B77BDD6}" destId="{CBB44082-1E9D-4189-94F8-50BA44D1E6E2}" srcOrd="0" destOrd="0" presId="urn:microsoft.com/office/officeart/2005/8/layout/chevron2"/>
    <dgm:cxn modelId="{46B691C9-D716-497B-BBEB-C55BEA239C7B}" srcId="{4EB722C2-A0F4-493E-AEBB-B1343B77BDD6}" destId="{BC63ECBD-306A-431D-A89D-975FF7A27297}" srcOrd="2" destOrd="0" parTransId="{70E6757F-3507-4B2F-AF6A-270B3AA993E1}" sibTransId="{FC172C2F-3A12-4509-B5B4-61C71E320BA1}"/>
    <dgm:cxn modelId="{65582EE0-6CF7-4F94-BF34-A4D84DE9D3B9}" type="presOf" srcId="{4EEADBF9-8CEA-4EFC-BF71-CBC7075F6EDF}" destId="{32A1019E-D475-4C59-B2F1-EBD29E5E7A24}" srcOrd="0" destOrd="1" presId="urn:microsoft.com/office/officeart/2005/8/layout/chevron2"/>
    <dgm:cxn modelId="{1F0A02EE-8593-4935-B501-7F4C2046A9F9}" srcId="{1B6A001B-DC2D-4387-A58F-A56F1CE232B1}" destId="{8BC99EFE-5FE7-4106-94AA-5E120D8DEFD9}" srcOrd="0" destOrd="0" parTransId="{B9FF0AE3-FA2C-4511-B2EB-510BA722D0AB}" sibTransId="{C0BC4B78-F404-41F0-840D-0577EEE3766D}"/>
    <dgm:cxn modelId="{B45945EE-FADB-4F6D-9FDD-B03FCDAA6E83}" srcId="{BC63ECBD-306A-431D-A89D-975FF7A27297}" destId="{4EEADBF9-8CEA-4EFC-BF71-CBC7075F6EDF}" srcOrd="1" destOrd="0" parTransId="{CE711A0E-2846-4B8A-B03F-A14D4EB8FA9D}" sibTransId="{499F85F3-D6FD-48AB-80F3-0983222FAF8A}"/>
    <dgm:cxn modelId="{1321C871-AB1A-4026-9FA6-E6DD5942F2D7}" type="presParOf" srcId="{CBB44082-1E9D-4189-94F8-50BA44D1E6E2}" destId="{8BC83D64-D3B0-4CBB-97FA-74B26CF551FE}" srcOrd="0" destOrd="0" presId="urn:microsoft.com/office/officeart/2005/8/layout/chevron2"/>
    <dgm:cxn modelId="{433E244A-133F-445B-A487-EC1BEA860834}" type="presParOf" srcId="{8BC83D64-D3B0-4CBB-97FA-74B26CF551FE}" destId="{5E9B6555-5DE0-47EE-99CF-EFAE01C6E3A6}" srcOrd="0" destOrd="0" presId="urn:microsoft.com/office/officeart/2005/8/layout/chevron2"/>
    <dgm:cxn modelId="{46471DEC-B691-4532-8FAB-10627A2D7C8E}" type="presParOf" srcId="{8BC83D64-D3B0-4CBB-97FA-74B26CF551FE}" destId="{E83ABE62-AC82-4663-8A36-D33293CF93B9}" srcOrd="1" destOrd="0" presId="urn:microsoft.com/office/officeart/2005/8/layout/chevron2"/>
    <dgm:cxn modelId="{00F80EE4-573D-41EC-804A-2D3A94BC22AD}" type="presParOf" srcId="{CBB44082-1E9D-4189-94F8-50BA44D1E6E2}" destId="{935C312A-8C84-4CBA-9108-D54A6C092998}" srcOrd="1" destOrd="0" presId="urn:microsoft.com/office/officeart/2005/8/layout/chevron2"/>
    <dgm:cxn modelId="{F292B0B6-46CC-4B4D-BF6C-82F578784EB6}" type="presParOf" srcId="{CBB44082-1E9D-4189-94F8-50BA44D1E6E2}" destId="{AE8E6077-910F-4ABC-A38F-405B3C6D37B4}" srcOrd="2" destOrd="0" presId="urn:microsoft.com/office/officeart/2005/8/layout/chevron2"/>
    <dgm:cxn modelId="{A26A2565-BAF5-4C62-89D0-2E879D1958CE}" type="presParOf" srcId="{AE8E6077-910F-4ABC-A38F-405B3C6D37B4}" destId="{1398BE27-2704-4B02-A1CB-EEA9383D76CB}" srcOrd="0" destOrd="0" presId="urn:microsoft.com/office/officeart/2005/8/layout/chevron2"/>
    <dgm:cxn modelId="{CFE41DEC-B10A-4F10-8621-695E6C448E54}" type="presParOf" srcId="{AE8E6077-910F-4ABC-A38F-405B3C6D37B4}" destId="{8B11E9F0-EB21-4FC3-B2B1-E9CCC42DEEEA}" srcOrd="1" destOrd="0" presId="urn:microsoft.com/office/officeart/2005/8/layout/chevron2"/>
    <dgm:cxn modelId="{D888DCE5-36BF-40E0-A18E-0F6C0996390B}" type="presParOf" srcId="{CBB44082-1E9D-4189-94F8-50BA44D1E6E2}" destId="{56EF9549-DB75-44A3-8687-84950A7C55AD}" srcOrd="3" destOrd="0" presId="urn:microsoft.com/office/officeart/2005/8/layout/chevron2"/>
    <dgm:cxn modelId="{4B5C8796-0103-4E35-9CE3-D86C0E6383F6}" type="presParOf" srcId="{CBB44082-1E9D-4189-94F8-50BA44D1E6E2}" destId="{415904E5-D74F-450A-BE3F-F489B1CE9E03}" srcOrd="4" destOrd="0" presId="urn:microsoft.com/office/officeart/2005/8/layout/chevron2"/>
    <dgm:cxn modelId="{0D10065F-8E5D-4653-A8EB-0802C1775A72}" type="presParOf" srcId="{415904E5-D74F-450A-BE3F-F489B1CE9E03}" destId="{1E10391C-FDB6-4851-A1AC-E0E1E603C611}" srcOrd="0" destOrd="0" presId="urn:microsoft.com/office/officeart/2005/8/layout/chevron2"/>
    <dgm:cxn modelId="{F970B5CC-8435-43CE-B5EF-2D4CD13422C7}" type="presParOf" srcId="{415904E5-D74F-450A-BE3F-F489B1CE9E03}" destId="{32A1019E-D475-4C59-B2F1-EBD29E5E7A2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B6555-5DE0-47EE-99CF-EFAE01C6E3A6}">
      <dsp:nvSpPr>
        <dsp:cNvPr id="0" name=""/>
        <dsp:cNvSpPr/>
      </dsp:nvSpPr>
      <dsp:spPr>
        <a:xfrm rot="5400000">
          <a:off x="-235483" y="235959"/>
          <a:ext cx="1569890" cy="10989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err="1"/>
            <a:t>Step</a:t>
          </a:r>
          <a:r>
            <a:rPr lang="fr-FR" sz="2800" kern="1200"/>
            <a:t> 1</a:t>
          </a:r>
        </a:p>
      </dsp:txBody>
      <dsp:txXfrm rot="-5400000">
        <a:off x="1" y="549938"/>
        <a:ext cx="1098923" cy="470967"/>
      </dsp:txXfrm>
    </dsp:sp>
    <dsp:sp modelId="{E83ABE62-AC82-4663-8A36-D33293CF93B9}">
      <dsp:nvSpPr>
        <dsp:cNvPr id="0" name=""/>
        <dsp:cNvSpPr/>
      </dsp:nvSpPr>
      <dsp:spPr>
        <a:xfrm rot="5400000">
          <a:off x="3454570" y="-2355170"/>
          <a:ext cx="1020428" cy="57317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000" kern="1200"/>
            <a:t>« </a:t>
          </a:r>
          <a:r>
            <a:rPr lang="fr-FR" sz="3000" kern="1200" err="1"/>
            <a:t>Beginner</a:t>
          </a:r>
          <a:r>
            <a:rPr lang="fr-FR" sz="3000" kern="1200"/>
            <a:t> style »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000" kern="1200"/>
            <a:t>Mise en place full-auto</a:t>
          </a:r>
        </a:p>
      </dsp:txBody>
      <dsp:txXfrm rot="-5400000">
        <a:off x="1098924" y="50289"/>
        <a:ext cx="5681909" cy="920802"/>
      </dsp:txXfrm>
    </dsp:sp>
    <dsp:sp modelId="{1398BE27-2704-4B02-A1CB-EEA9383D76CB}">
      <dsp:nvSpPr>
        <dsp:cNvPr id="0" name=""/>
        <dsp:cNvSpPr/>
      </dsp:nvSpPr>
      <dsp:spPr>
        <a:xfrm rot="5400000">
          <a:off x="-235483" y="1611247"/>
          <a:ext cx="1569890" cy="10989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err="1"/>
            <a:t>Step</a:t>
          </a:r>
          <a:r>
            <a:rPr lang="fr-FR" sz="2800" kern="1200"/>
            <a:t> 2</a:t>
          </a:r>
        </a:p>
      </dsp:txBody>
      <dsp:txXfrm rot="-5400000">
        <a:off x="1" y="1925226"/>
        <a:ext cx="1098923" cy="470967"/>
      </dsp:txXfrm>
    </dsp:sp>
    <dsp:sp modelId="{8B11E9F0-EB21-4FC3-B2B1-E9CCC42DEEEA}">
      <dsp:nvSpPr>
        <dsp:cNvPr id="0" name=""/>
        <dsp:cNvSpPr/>
      </dsp:nvSpPr>
      <dsp:spPr>
        <a:xfrm rot="5400000">
          <a:off x="3454570" y="-979882"/>
          <a:ext cx="1020428" cy="57317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000" kern="1200"/>
            <a:t>Pipeline de </a:t>
          </a:r>
          <a:r>
            <a:rPr lang="fr-FR" sz="3000" kern="1200" err="1"/>
            <a:t>build</a:t>
          </a:r>
          <a:r>
            <a:rPr lang="fr-FR" sz="3000" kern="1200"/>
            <a:t> full YAML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000" kern="1200"/>
            <a:t>Blue/Green </a:t>
          </a:r>
          <a:r>
            <a:rPr lang="fr-FR" sz="3000" kern="1200" err="1"/>
            <a:t>Deployment</a:t>
          </a:r>
          <a:endParaRPr lang="fr-FR" sz="3000" kern="1200"/>
        </a:p>
      </dsp:txBody>
      <dsp:txXfrm rot="-5400000">
        <a:off x="1098924" y="1425577"/>
        <a:ext cx="5681909" cy="920802"/>
      </dsp:txXfrm>
    </dsp:sp>
    <dsp:sp modelId="{1E10391C-FDB6-4851-A1AC-E0E1E603C611}">
      <dsp:nvSpPr>
        <dsp:cNvPr id="0" name=""/>
        <dsp:cNvSpPr/>
      </dsp:nvSpPr>
      <dsp:spPr>
        <a:xfrm rot="5400000">
          <a:off x="-235483" y="2986535"/>
          <a:ext cx="1569890" cy="10989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err="1"/>
            <a:t>Step</a:t>
          </a:r>
          <a:r>
            <a:rPr lang="fr-FR" sz="2800" kern="1200"/>
            <a:t> 3</a:t>
          </a:r>
        </a:p>
      </dsp:txBody>
      <dsp:txXfrm rot="-5400000">
        <a:off x="1" y="3300514"/>
        <a:ext cx="1098923" cy="470967"/>
      </dsp:txXfrm>
    </dsp:sp>
    <dsp:sp modelId="{32A1019E-D475-4C59-B2F1-EBD29E5E7A24}">
      <dsp:nvSpPr>
        <dsp:cNvPr id="0" name=""/>
        <dsp:cNvSpPr/>
      </dsp:nvSpPr>
      <dsp:spPr>
        <a:xfrm rot="5400000">
          <a:off x="3454570" y="395405"/>
          <a:ext cx="1020428" cy="57317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000" kern="1200"/>
            <a:t>Pipeline full YAML</a:t>
          </a:r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000" kern="1200">
              <a:latin typeface="Arial"/>
            </a:rPr>
            <a:t>Infra As Code</a:t>
          </a:r>
          <a:endParaRPr lang="fr-FR" sz="3000" kern="1200"/>
        </a:p>
      </dsp:txBody>
      <dsp:txXfrm rot="-5400000">
        <a:off x="1098924" y="2800865"/>
        <a:ext cx="5681909" cy="920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6.0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6.4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  <inkml:trace contextRef="#ctx0" brushRef="#br0" timeOffset="348.46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7.8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8.2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8.5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9.7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9.7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Azure </a:t>
            </a:r>
            <a:r>
              <a:rPr lang="fr-FR" err="1"/>
              <a:t>Board</a:t>
            </a:r>
            <a:r>
              <a:rPr lang="fr-FR"/>
              <a:t> (outils de gestion de projet : </a:t>
            </a:r>
            <a:r>
              <a:rPr lang="fr-FR" err="1"/>
              <a:t>Backlogs</a:t>
            </a:r>
            <a:r>
              <a:rPr lang="fr-FR"/>
              <a:t>, Suivi des taches avec des </a:t>
            </a:r>
            <a:r>
              <a:rPr lang="fr-FR" err="1"/>
              <a:t>boards</a:t>
            </a:r>
            <a:r>
              <a:rPr lang="fr-FR"/>
              <a:t> personnalisés, etc…)</a:t>
            </a:r>
          </a:p>
          <a:p>
            <a:r>
              <a:rPr lang="fr-FR"/>
              <a:t>Azure Repos (stockage/gestion/versioning du code)</a:t>
            </a:r>
          </a:p>
          <a:p>
            <a:r>
              <a:rPr lang="fr-FR"/>
              <a:t>Azure pipelines (création de chaines de déploiement, pipelines d'intégration et de déploiement)</a:t>
            </a:r>
          </a:p>
          <a:p>
            <a:r>
              <a:rPr lang="fr-FR"/>
              <a:t>Azure </a:t>
            </a:r>
            <a:r>
              <a:rPr lang="fr-FR" err="1"/>
              <a:t>Artifacts</a:t>
            </a:r>
            <a:r>
              <a:rPr lang="fr-FR"/>
              <a:t> (gestion et partage de flux de packages de différents types : Maven, </a:t>
            </a:r>
            <a:r>
              <a:rPr lang="fr-FR" err="1"/>
              <a:t>Nuget</a:t>
            </a:r>
            <a:r>
              <a:rPr lang="fr-FR"/>
              <a:t>, Python, etc...)</a:t>
            </a:r>
          </a:p>
          <a:p>
            <a:r>
              <a:rPr lang="fr-FR"/>
              <a:t>Azure Test Plans (gestion des tests « fonctionnels »)</a:t>
            </a:r>
          </a:p>
        </p:txBody>
      </p:sp>
    </p:spTree>
    <p:extLst>
      <p:ext uri="{BB962C8B-B14F-4D97-AF65-F5344CB8AC3E}">
        <p14:creationId xmlns:p14="http://schemas.microsoft.com/office/powerpoint/2010/main" val="253300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Azure </a:t>
            </a:r>
            <a:r>
              <a:rPr lang="fr-FR" err="1"/>
              <a:t>Board</a:t>
            </a:r>
            <a:r>
              <a:rPr lang="fr-FR"/>
              <a:t> (gestion de projet </a:t>
            </a:r>
          </a:p>
          <a:p>
            <a:r>
              <a:rPr lang="fr-FR"/>
              <a:t>Azure Repos (stockage/gestion/versioning du code)</a:t>
            </a:r>
          </a:p>
          <a:p>
            <a:r>
              <a:rPr lang="fr-FR"/>
              <a:t>Azure pipelines (création de chaines de déploiement, pipelines d'intégration et de déploiement)</a:t>
            </a:r>
          </a:p>
          <a:p>
            <a:r>
              <a:rPr lang="fr-FR"/>
              <a:t>Azure </a:t>
            </a:r>
            <a:r>
              <a:rPr lang="fr-FR" err="1"/>
              <a:t>Artifacts</a:t>
            </a:r>
            <a:r>
              <a:rPr lang="fr-FR"/>
              <a:t> (gestion et partage de flux de packages de différents types : Maven, </a:t>
            </a:r>
            <a:r>
              <a:rPr lang="fr-FR" err="1"/>
              <a:t>Nuget</a:t>
            </a:r>
            <a:r>
              <a:rPr lang="fr-FR"/>
              <a:t>, Python, etc...)</a:t>
            </a:r>
          </a:p>
          <a:p>
            <a:r>
              <a:rPr lang="fr-FR"/>
              <a:t>Azure Test Plans (gestion des tests « fonctionnels »)</a:t>
            </a:r>
          </a:p>
        </p:txBody>
      </p:sp>
    </p:spTree>
    <p:extLst>
      <p:ext uri="{BB962C8B-B14F-4D97-AF65-F5344CB8AC3E}">
        <p14:creationId xmlns:p14="http://schemas.microsoft.com/office/powerpoint/2010/main" val="1949287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51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2.xml"/><Relationship Id="rId5" Type="http://schemas.openxmlformats.org/officeDocument/2006/relationships/image" Target="../media/image4.emf"/><Relationship Id="rId10" Type="http://schemas.openxmlformats.org/officeDocument/2006/relationships/customXml" Target="../ink/ink5.xml"/><Relationship Id="rId4" Type="http://schemas.openxmlformats.org/officeDocument/2006/relationships/customXml" Target="../ink/ink1.xml"/><Relationship Id="rId9" Type="http://schemas.openxmlformats.org/officeDocument/2006/relationships/customXml" Target="../ink/ink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customXml" Target="../ink/ink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9E272596-CE22-47CE-BCED-0D084DD418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747" y="109666"/>
            <a:ext cx="588355" cy="5859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pic>
        <p:nvPicPr>
          <p:cNvPr id="6" name="Image 7">
            <a:extLst>
              <a:ext uri="{FF2B5EF4-FFF2-40B4-BE49-F238E27FC236}">
                <a16:creationId xmlns:a16="http://schemas.microsoft.com/office/drawing/2014/main" id="{49A53655-E983-42DF-8CD3-A1D6F2BA5F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929" y="99882"/>
            <a:ext cx="588355" cy="585993"/>
          </a:xfrm>
          <a:prstGeom prst="rect">
            <a:avLst/>
          </a:prstGeom>
        </p:spPr>
      </p:pic>
      <p:sp>
        <p:nvSpPr>
          <p:cNvPr id="7" name="Google Shape;6;p1">
            <a:extLst>
              <a:ext uri="{FF2B5EF4-FFF2-40B4-BE49-F238E27FC236}">
                <a16:creationId xmlns:a16="http://schemas.microsoft.com/office/drawing/2014/main" id="{87C2CCC6-B6E0-4CB2-9EC1-762DD0EAA7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8999" y="492982"/>
            <a:ext cx="7781585" cy="77922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666666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BB6F5EED-9188-4734-A4EF-1C756B67F54F}"/>
                  </a:ext>
                </a:extLst>
              </p14:cNvPr>
              <p14:cNvContentPartPr/>
              <p14:nvPr userDrawn="1"/>
            </p14:nvContentPartPr>
            <p14:xfrm>
              <a:off x="5334997" y="3315490"/>
              <a:ext cx="360" cy="360"/>
            </p14:xfrm>
          </p:contentPart>
        </mc:Choice>
        <mc:Fallback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BB6F5EED-9188-4734-A4EF-1C756B67F5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5997" y="33064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3DED3D29-DDCF-47E6-B641-30E55C8F22E0}"/>
                  </a:ext>
                </a:extLst>
              </p14:cNvPr>
              <p14:cNvContentPartPr/>
              <p14:nvPr userDrawn="1"/>
            </p14:nvContentPartPr>
            <p14:xfrm>
              <a:off x="4412677" y="3212170"/>
              <a:ext cx="360" cy="360"/>
            </p14:xfrm>
          </p:contentPart>
        </mc:Choice>
        <mc:Fallback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3DED3D29-DDCF-47E6-B641-30E55C8F22E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03677" y="32031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92DE76B8-FC74-44D5-B3D7-16D2D7CD80CE}"/>
                  </a:ext>
                </a:extLst>
              </p14:cNvPr>
              <p14:cNvContentPartPr/>
              <p14:nvPr userDrawn="1"/>
            </p14:nvContentPartPr>
            <p14:xfrm>
              <a:off x="683797" y="2265730"/>
              <a:ext cx="360" cy="360"/>
            </p14:xfrm>
          </p:contentPart>
        </mc:Choice>
        <mc:Fallback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92DE76B8-FC74-44D5-B3D7-16D2D7CD80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797" y="22567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9F997EAD-A413-4795-92FF-C20431D1CC82}"/>
                  </a:ext>
                </a:extLst>
              </p14:cNvPr>
              <p14:cNvContentPartPr/>
              <p14:nvPr userDrawn="1"/>
            </p14:nvContentPartPr>
            <p14:xfrm>
              <a:off x="683797" y="2265730"/>
              <a:ext cx="360" cy="360"/>
            </p14:xfrm>
          </p:contentPart>
        </mc:Choice>
        <mc:Fallback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9F997EAD-A413-4795-92FF-C20431D1CC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797" y="22567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F6433C8B-EC29-4E2D-A1B4-08E615DB83C7}"/>
                  </a:ext>
                </a:extLst>
              </p14:cNvPr>
              <p14:cNvContentPartPr/>
              <p14:nvPr userDrawn="1"/>
            </p14:nvContentPartPr>
            <p14:xfrm>
              <a:off x="683797" y="2265730"/>
              <a:ext cx="360" cy="360"/>
            </p14:xfrm>
          </p:contentPart>
        </mc:Choice>
        <mc:Fallback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F6433C8B-EC29-4E2D-A1B4-08E615DB83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797" y="225673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Espace réservé du contenu 26">
            <a:extLst>
              <a:ext uri="{FF2B5EF4-FFF2-40B4-BE49-F238E27FC236}">
                <a16:creationId xmlns:a16="http://schemas.microsoft.com/office/drawing/2014/main" id="{FC8D29D4-33BB-4DD1-A866-90F267E7F3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8999" y="1494795"/>
            <a:ext cx="7781225" cy="315495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7">
            <a:extLst>
              <a:ext uri="{FF2B5EF4-FFF2-40B4-BE49-F238E27FC236}">
                <a16:creationId xmlns:a16="http://schemas.microsoft.com/office/drawing/2014/main" id="{A10A350B-0A75-45D5-B2F0-C1FA426213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929" y="122332"/>
            <a:ext cx="588355" cy="5859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4F9B14E9-BA75-4A7C-B5F0-272BF0A48BD9}"/>
                  </a:ext>
                </a:extLst>
              </p14:cNvPr>
              <p14:cNvContentPartPr/>
              <p14:nvPr userDrawn="1"/>
            </p14:nvContentPartPr>
            <p14:xfrm>
              <a:off x="3792757" y="977650"/>
              <a:ext cx="360" cy="360"/>
            </p14:xfrm>
          </p:contentPart>
        </mc:Choice>
        <mc:Fallback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4F9B14E9-BA75-4A7C-B5F0-272BF0A48B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3757" y="96865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chemeClr val="bg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4F9B14E9-BA75-4A7C-B5F0-272BF0A48BD9}"/>
                  </a:ext>
                </a:extLst>
              </p14:cNvPr>
              <p14:cNvContentPartPr/>
              <p14:nvPr userDrawn="1"/>
            </p14:nvContentPartPr>
            <p14:xfrm>
              <a:off x="3792757" y="977650"/>
              <a:ext cx="360" cy="360"/>
            </p14:xfrm>
          </p:contentPart>
        </mc:Choice>
        <mc:Fallback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4F9B14E9-BA75-4A7C-B5F0-272BF0A48B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83757" y="96865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 7">
            <a:extLst>
              <a:ext uri="{FF2B5EF4-FFF2-40B4-BE49-F238E27FC236}">
                <a16:creationId xmlns:a16="http://schemas.microsoft.com/office/drawing/2014/main" id="{58ECAD48-AB34-4EE0-B929-461871D9F6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72" y="160206"/>
            <a:ext cx="588355" cy="5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00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10A7193-247E-4EE1-ACFC-60F0599E2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17359"/>
            <a:ext cx="7886699" cy="857681"/>
          </a:xfrm>
        </p:spPr>
        <p:txBody>
          <a:bodyPr/>
          <a:lstStyle>
            <a:lvl1pPr>
              <a:defRPr lang="en-US" sz="2200" b="0" i="0" u="none" strike="noStrike" cap="none" smtClean="0">
                <a:solidFill>
                  <a:srgbClr val="666666"/>
                </a:solidFill>
                <a:latin typeface="Segoe UI" panose="020B0502040204020203" pitchFamily="34" charset="0"/>
                <a:ea typeface="Montserrat ExtraBold"/>
                <a:cs typeface="Segoe UI" panose="020B0502040204020203" pitchFamily="34" charset="0"/>
                <a:sym typeface="Montserrat Extra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Image 7">
            <a:extLst>
              <a:ext uri="{FF2B5EF4-FFF2-40B4-BE49-F238E27FC236}">
                <a16:creationId xmlns:a16="http://schemas.microsoft.com/office/drawing/2014/main" id="{54F6581E-7E8D-4F0E-B66F-F81E752E3F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72" y="160206"/>
            <a:ext cx="588355" cy="585993"/>
          </a:xfrm>
          <a:prstGeom prst="rect">
            <a:avLst/>
          </a:prstGeom>
        </p:spPr>
      </p:pic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BD3ED0FD-7E79-42F5-8F1C-5324679539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369219"/>
            <a:ext cx="3886200" cy="3263504"/>
          </a:xfrm>
        </p:spPr>
        <p:txBody>
          <a:bodyPr anchor="t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76974A8-DA67-4F77-9F12-34A1661B8E0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13288" y="1370013"/>
            <a:ext cx="3802062" cy="3262312"/>
          </a:xfrm>
        </p:spPr>
        <p:txBody>
          <a:bodyPr anchor="t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3631022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8430831-45A6-4C25-B0AF-3B3296B77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7886699" cy="857682"/>
          </a:xfrm>
        </p:spPr>
        <p:txBody>
          <a:bodyPr/>
          <a:lstStyle>
            <a:lvl1pPr>
              <a:defRPr lang="en-US" sz="2200" b="0" i="0" u="none" strike="noStrike" cap="none" dirty="0">
                <a:solidFill>
                  <a:srgbClr val="666666"/>
                </a:solidFill>
                <a:latin typeface="Segoe UI" panose="020B0502040204020203" pitchFamily="34" charset="0"/>
                <a:ea typeface="Montserrat ExtraBold"/>
                <a:cs typeface="Segoe UI" panose="020B0502040204020203" pitchFamily="34" charset="0"/>
                <a:sym typeface="Montserrat Extra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Image 7">
            <a:extLst>
              <a:ext uri="{FF2B5EF4-FFF2-40B4-BE49-F238E27FC236}">
                <a16:creationId xmlns:a16="http://schemas.microsoft.com/office/drawing/2014/main" id="{7314804A-504E-46D2-AAD1-28D18C2D7D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72" y="160206"/>
            <a:ext cx="588355" cy="585993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26F373B-32AC-4F23-8D9D-923F4A5DF6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455738"/>
            <a:ext cx="7886700" cy="3203575"/>
          </a:xfrm>
        </p:spPr>
        <p:txBody>
          <a:bodyPr anchor="t"/>
          <a:lstStyle>
            <a:lvl1pPr>
              <a:buFont typeface="Arial" panose="020B0604020202020204" pitchFamily="34" charset="0"/>
              <a:buChar char="•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926737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D2EFB7"/>
            </a:gs>
            <a:gs pos="100000">
              <a:srgbClr val="B9A368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  <p:sldLayoutId id="2147483658" r:id="rId4"/>
    <p:sldLayoutId id="2147483660" r:id="rId5"/>
    <p:sldLayoutId id="2147483661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dev.azure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fr-fr/pricing/details/devops/azure-devops-servic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ohamedradwan.com/" TargetMode="External"/><Relationship Id="rId5" Type="http://schemas.openxmlformats.org/officeDocument/2006/relationships/hyperlink" Target="https://docs.microsoft.com/en-us/azure/devops/organizations/public/glossary-public" TargetMode="External"/><Relationship Id="rId4" Type="http://schemas.openxmlformats.org/officeDocument/2006/relationships/hyperlink" Target="https://azuredevopslab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55985-12D0-420F-9CC9-AC79697E6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0D209985-12E4-4C56-BBC4-AEDD8FF2A6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2610" y="3977184"/>
            <a:ext cx="8218779" cy="756127"/>
          </a:xfrm>
          <a:prstGeom prst="rect">
            <a:avLst/>
          </a:prstGeom>
        </p:spPr>
      </p:pic>
      <p:sp>
        <p:nvSpPr>
          <p:cNvPr id="5" name="Google Shape;62;p13">
            <a:extLst>
              <a:ext uri="{FF2B5EF4-FFF2-40B4-BE49-F238E27FC236}">
                <a16:creationId xmlns:a16="http://schemas.microsoft.com/office/drawing/2014/main" id="{E7CA324E-C31B-4B1E-B2F4-DA927D819BDB}"/>
              </a:ext>
            </a:extLst>
          </p:cNvPr>
          <p:cNvSpPr txBox="1">
            <a:spLocks/>
          </p:cNvSpPr>
          <p:nvPr/>
        </p:nvSpPr>
        <p:spPr>
          <a:xfrm>
            <a:off x="6049779" y="2736159"/>
            <a:ext cx="3291567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aOS Nice</a:t>
            </a:r>
          </a:p>
          <a:p>
            <a:pPr algn="ctr"/>
            <a:r>
              <a:rPr lang="en-US" sz="2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8/10/2020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840A06-7CE9-4A86-B8DE-6B34CAE38251}"/>
              </a:ext>
            </a:extLst>
          </p:cNvPr>
          <p:cNvSpPr/>
          <p:nvPr/>
        </p:nvSpPr>
        <p:spPr>
          <a:xfrm>
            <a:off x="2452253" y="521272"/>
            <a:ext cx="423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u="sng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 premier pipeline CI/CD dans Azure DevOps</a:t>
            </a:r>
          </a:p>
        </p:txBody>
      </p:sp>
      <p:sp>
        <p:nvSpPr>
          <p:cNvPr id="7" name="Google Shape;62;p13">
            <a:extLst>
              <a:ext uri="{FF2B5EF4-FFF2-40B4-BE49-F238E27FC236}">
                <a16:creationId xmlns:a16="http://schemas.microsoft.com/office/drawing/2014/main" id="{9BA9D4CF-02AB-401B-9683-38F24BCBA2FC}"/>
              </a:ext>
            </a:extLst>
          </p:cNvPr>
          <p:cNvSpPr txBox="1">
            <a:spLocks/>
          </p:cNvSpPr>
          <p:nvPr/>
        </p:nvSpPr>
        <p:spPr>
          <a:xfrm>
            <a:off x="238424" y="2876385"/>
            <a:ext cx="3291567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400" b="1" i="1" u="sng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Yannick FROUIN</a:t>
            </a:r>
            <a:endParaRPr lang="en-US" sz="2400" b="1" i="1" u="sng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Google Shape;62;p13">
            <a:extLst>
              <a:ext uri="{FF2B5EF4-FFF2-40B4-BE49-F238E27FC236}">
                <a16:creationId xmlns:a16="http://schemas.microsoft.com/office/drawing/2014/main" id="{D774B2AE-4C76-4160-B025-896D43DA2C24}"/>
              </a:ext>
            </a:extLst>
          </p:cNvPr>
          <p:cNvSpPr txBox="1">
            <a:spLocks/>
          </p:cNvSpPr>
          <p:nvPr/>
        </p:nvSpPr>
        <p:spPr>
          <a:xfrm>
            <a:off x="238425" y="2599386"/>
            <a:ext cx="3291567" cy="92083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400" b="1" i="1" u="sng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Yoann GUILLO</a:t>
            </a:r>
            <a:endParaRPr lang="en-US" sz="2400" b="1" i="1" u="sng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938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2">
            <a:extLst>
              <a:ext uri="{FF2B5EF4-FFF2-40B4-BE49-F238E27FC236}">
                <a16:creationId xmlns:a16="http://schemas.microsoft.com/office/drawing/2014/main" id="{A7DEF89D-EC1A-4444-B274-1A2761F2B1D9}"/>
              </a:ext>
            </a:extLst>
          </p:cNvPr>
          <p:cNvSpPr txBox="1"/>
          <p:nvPr/>
        </p:nvSpPr>
        <p:spPr>
          <a:xfrm>
            <a:off x="806911" y="101463"/>
            <a:ext cx="9631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Azure DevOps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0D08CF5-5856-4008-B13F-F187DEED31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403" y="310337"/>
            <a:ext cx="351692" cy="3516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FF8BEF-5DA4-4590-9E5F-FE699141E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11" y="1236009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A64B569-D3FF-4D78-976D-941B73001264}"/>
              </a:ext>
            </a:extLst>
          </p:cNvPr>
          <p:cNvSpPr txBox="1"/>
          <p:nvPr/>
        </p:nvSpPr>
        <p:spPr>
          <a:xfrm>
            <a:off x="1187911" y="1236009"/>
            <a:ext cx="5220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/>
              <a:t>Azure </a:t>
            </a:r>
            <a:r>
              <a:rPr lang="fr-FR" sz="1800" err="1"/>
              <a:t>Boards</a:t>
            </a:r>
            <a:endParaRPr lang="fr-FR" sz="180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5ADEF8-2766-49B5-9B1E-4441624D0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806911" y="1970446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4D23EC3-0B85-4B71-B83A-590C80FF0331}"/>
              </a:ext>
            </a:extLst>
          </p:cNvPr>
          <p:cNvSpPr txBox="1"/>
          <p:nvPr/>
        </p:nvSpPr>
        <p:spPr>
          <a:xfrm>
            <a:off x="1187911" y="1970446"/>
            <a:ext cx="5220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/>
              <a:t>Azure Pipelines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7C5697EF-8C6A-4BE3-9956-8083A2206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06911" y="2719575"/>
            <a:ext cx="381000" cy="37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AEC0A9E0-5BA8-4DCA-AAAD-D57272A7EFAC}"/>
              </a:ext>
            </a:extLst>
          </p:cNvPr>
          <p:cNvSpPr txBox="1"/>
          <p:nvPr/>
        </p:nvSpPr>
        <p:spPr>
          <a:xfrm>
            <a:off x="1187911" y="2716551"/>
            <a:ext cx="5220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/>
              <a:t>Azure Repos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75ABD75E-51B5-4F10-A4AD-38AEA34AA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09935" y="3454012"/>
            <a:ext cx="374951" cy="37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4222252-0BC3-4FD4-A3FE-CEDD3448AB98}"/>
              </a:ext>
            </a:extLst>
          </p:cNvPr>
          <p:cNvSpPr txBox="1"/>
          <p:nvPr/>
        </p:nvSpPr>
        <p:spPr>
          <a:xfrm>
            <a:off x="1187911" y="3450988"/>
            <a:ext cx="5220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/>
              <a:t>Azure Test Plans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DCCDE99-7D77-4954-B087-38D5A1BC4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806910" y="4182830"/>
            <a:ext cx="374951" cy="36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4200C262-0C2E-4014-B5B1-A889B39B8D20}"/>
              </a:ext>
            </a:extLst>
          </p:cNvPr>
          <p:cNvSpPr txBox="1"/>
          <p:nvPr/>
        </p:nvSpPr>
        <p:spPr>
          <a:xfrm>
            <a:off x="1184886" y="4176782"/>
            <a:ext cx="5220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/>
              <a:t>Azure </a:t>
            </a:r>
            <a:r>
              <a:rPr lang="fr-FR" sz="1800" err="1"/>
              <a:t>Artifacts</a:t>
            </a:r>
            <a:endParaRPr lang="fr-FR" sz="180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28D666D-2EC3-4B9E-9DB3-7EF29637E2C2}"/>
              </a:ext>
            </a:extLst>
          </p:cNvPr>
          <p:cNvSpPr txBox="1"/>
          <p:nvPr/>
        </p:nvSpPr>
        <p:spPr>
          <a:xfrm>
            <a:off x="4814305" y="2437229"/>
            <a:ext cx="522067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>
                <a:hlinkClick r:id="rId9"/>
              </a:rPr>
              <a:t>https://dev.azure.com/</a:t>
            </a:r>
            <a:endParaRPr lang="fr-FR" sz="240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829922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2">
            <a:extLst>
              <a:ext uri="{FF2B5EF4-FFF2-40B4-BE49-F238E27FC236}">
                <a16:creationId xmlns:a16="http://schemas.microsoft.com/office/drawing/2014/main" id="{A7DEF89D-EC1A-4444-B274-1A2761F2B1D9}"/>
              </a:ext>
            </a:extLst>
          </p:cNvPr>
          <p:cNvSpPr txBox="1"/>
          <p:nvPr/>
        </p:nvSpPr>
        <p:spPr>
          <a:xfrm>
            <a:off x="806911" y="101463"/>
            <a:ext cx="9631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Azure DevOps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0D08CF5-5856-4008-B13F-F187DEED31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403" y="310337"/>
            <a:ext cx="351692" cy="35169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0E6F383-2010-4DBC-B0DB-A14D215A5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9052"/>
            <a:ext cx="9144000" cy="410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04941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2">
            <a:extLst>
              <a:ext uri="{FF2B5EF4-FFF2-40B4-BE49-F238E27FC236}">
                <a16:creationId xmlns:a16="http://schemas.microsoft.com/office/drawing/2014/main" id="{A7DEF89D-EC1A-4444-B274-1A2761F2B1D9}"/>
              </a:ext>
            </a:extLst>
          </p:cNvPr>
          <p:cNvSpPr txBox="1"/>
          <p:nvPr/>
        </p:nvSpPr>
        <p:spPr>
          <a:xfrm>
            <a:off x="806911" y="101463"/>
            <a:ext cx="9631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Azure Pipelines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0D08CF5-5856-4008-B13F-F187DEED31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2403" y="310337"/>
            <a:ext cx="351692" cy="35169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AE4F69E-7883-4812-A938-2B59660FAF94}"/>
              </a:ext>
            </a:extLst>
          </p:cNvPr>
          <p:cNvSpPr txBox="1"/>
          <p:nvPr/>
        </p:nvSpPr>
        <p:spPr>
          <a:xfrm>
            <a:off x="169319" y="1102367"/>
            <a:ext cx="89746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fr-FR" sz="1800"/>
              <a:t>Service permettant d’automatiser les phases de </a:t>
            </a:r>
            <a:r>
              <a:rPr lang="fr-FR" sz="1800" err="1"/>
              <a:t>build</a:t>
            </a:r>
            <a:r>
              <a:rPr lang="fr-FR" sz="1800"/>
              <a:t>, test et déploiement du code d’un projet</a:t>
            </a:r>
          </a:p>
          <a:p>
            <a:pPr marL="285750" indent="-285750">
              <a:buBlip>
                <a:blip r:embed="rId3"/>
              </a:buBlip>
            </a:pPr>
            <a:r>
              <a:rPr lang="fr-FR" sz="1800"/>
              <a:t>Supporte l’intégration continue (CI) ET le déploiement continu (CD)</a:t>
            </a:r>
          </a:p>
          <a:p>
            <a:pPr marL="285750" lvl="2" indent="-285750">
              <a:buBlip>
                <a:blip r:embed="rId3"/>
              </a:buBlip>
            </a:pPr>
            <a:r>
              <a:rPr lang="fr-FR" sz="1800"/>
              <a:t>Supporte plusieurs langages (C#, Java, Python, etc…)</a:t>
            </a:r>
          </a:p>
          <a:p>
            <a:pPr marL="285750" lvl="2" indent="-285750">
              <a:buBlip>
                <a:blip r:embed="rId3"/>
              </a:buBlip>
            </a:pPr>
            <a:r>
              <a:rPr lang="fr-FR" sz="1800"/>
              <a:t>Supporte plusieurs environnements de déploiement (VM, Azure, AWS, GCP, etc…)</a:t>
            </a:r>
          </a:p>
          <a:p>
            <a:pPr marL="285750" lvl="2" indent="-285750">
              <a:buBlip>
                <a:blip r:embed="rId3"/>
              </a:buBlip>
            </a:pPr>
            <a:r>
              <a:rPr lang="fr-FR" sz="1800"/>
              <a:t>L’exécution d’un pipeline repose sur un ou plusieurs agents (Windows, Linux ou </a:t>
            </a:r>
            <a:r>
              <a:rPr lang="fr-FR" sz="1800" err="1"/>
              <a:t>macOS</a:t>
            </a:r>
            <a:r>
              <a:rPr lang="fr-FR" sz="1800"/>
              <a:t>) sur lesquels sont exécutés nos taches (</a:t>
            </a:r>
            <a:r>
              <a:rPr lang="fr-FR" sz="1800" err="1"/>
              <a:t>build</a:t>
            </a:r>
            <a:r>
              <a:rPr lang="fr-FR" sz="1800"/>
              <a:t> ou déploiement)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413195-8C2F-4CC9-B732-C5C98E6B3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49" y="3255462"/>
            <a:ext cx="8027710" cy="183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58611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2">
            <a:extLst>
              <a:ext uri="{FF2B5EF4-FFF2-40B4-BE49-F238E27FC236}">
                <a16:creationId xmlns:a16="http://schemas.microsoft.com/office/drawing/2014/main" id="{A7DEF89D-EC1A-4444-B274-1A2761F2B1D9}"/>
              </a:ext>
            </a:extLst>
          </p:cNvPr>
          <p:cNvSpPr txBox="1"/>
          <p:nvPr/>
        </p:nvSpPr>
        <p:spPr>
          <a:xfrm>
            <a:off x="806911" y="101463"/>
            <a:ext cx="9631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Azure App Service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0D08CF5-5856-4008-B13F-F187DEED31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2403" y="312636"/>
            <a:ext cx="351692" cy="347094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668B74F-89A7-485D-9B00-B75F714AA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2" y="1097609"/>
            <a:ext cx="8268677" cy="373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42075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55985-12D0-420F-9CC9-AC79697E6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62;p13">
            <a:extLst>
              <a:ext uri="{FF2B5EF4-FFF2-40B4-BE49-F238E27FC236}">
                <a16:creationId xmlns:a16="http://schemas.microsoft.com/office/drawing/2014/main" id="{3813AA4D-2C99-4F1F-9258-F48AE4CA65A8}"/>
              </a:ext>
            </a:extLst>
          </p:cNvPr>
          <p:cNvSpPr txBox="1">
            <a:spLocks/>
          </p:cNvSpPr>
          <p:nvPr/>
        </p:nvSpPr>
        <p:spPr>
          <a:xfrm>
            <a:off x="2302050" y="2021350"/>
            <a:ext cx="4539900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Démo</a:t>
            </a:r>
            <a:endParaRPr lang="en-US" sz="40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326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7D25F2F-FFD1-40F1-9383-C874D5006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019482" y="731485"/>
            <a:ext cx="5105035" cy="416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2">
            <a:extLst>
              <a:ext uri="{FF2B5EF4-FFF2-40B4-BE49-F238E27FC236}">
                <a16:creationId xmlns:a16="http://schemas.microsoft.com/office/drawing/2014/main" id="{57EBB8E2-8072-4334-AF3B-5371B28AFC5D}"/>
              </a:ext>
            </a:extLst>
          </p:cNvPr>
          <p:cNvSpPr txBox="1"/>
          <p:nvPr/>
        </p:nvSpPr>
        <p:spPr>
          <a:xfrm>
            <a:off x="806911" y="101463"/>
            <a:ext cx="9631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err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Worflow</a:t>
            </a:r>
            <a:r>
              <a:rPr lang="en-US" sz="44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 </a:t>
            </a:r>
            <a:r>
              <a:rPr lang="en-US" sz="4400" b="1" err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visé</a:t>
            </a:r>
            <a:endParaRPr lang="en-US" sz="4400" b="1">
              <a:solidFill>
                <a:schemeClr val="tx1"/>
              </a:solidFill>
              <a:latin typeface="Schoolbell" panose="02000000000000000000" pitchFamily="2" charset="0"/>
              <a:ea typeface="Nunito Bold" charset="0"/>
              <a:cs typeface="Catamaran SemiBold" pitchFamily="2" charset="77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D2FB09-9910-4F7E-A03B-C7B3224425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4702" y="312636"/>
            <a:ext cx="347094" cy="34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74421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17634D43-4E63-4EC6-A029-0A041043B6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0946962"/>
              </p:ext>
            </p:extLst>
          </p:nvPr>
        </p:nvGraphicFramePr>
        <p:xfrm>
          <a:off x="617416" y="477226"/>
          <a:ext cx="6830646" cy="4321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0540038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55985-12D0-420F-9CC9-AC79697E6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8" name="Google Shape;62;p13">
            <a:extLst>
              <a:ext uri="{FF2B5EF4-FFF2-40B4-BE49-F238E27FC236}">
                <a16:creationId xmlns:a16="http://schemas.microsoft.com/office/drawing/2014/main" id="{3813AA4D-2C99-4F1F-9258-F48AE4CA65A8}"/>
              </a:ext>
            </a:extLst>
          </p:cNvPr>
          <p:cNvSpPr txBox="1">
            <a:spLocks/>
          </p:cNvSpPr>
          <p:nvPr/>
        </p:nvSpPr>
        <p:spPr>
          <a:xfrm>
            <a:off x="2302050" y="2021350"/>
            <a:ext cx="4539900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96631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613938-689A-4EDB-B5FA-EF0C3ED1F28E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114E986-E7C6-400C-B3A2-A5E9E821869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390" y="1779630"/>
            <a:ext cx="677324" cy="351692"/>
          </a:xfrm>
          <a:prstGeom prst="rect">
            <a:avLst/>
          </a:prstGeom>
        </p:spPr>
      </p:pic>
      <p:sp>
        <p:nvSpPr>
          <p:cNvPr id="8" name="TextBox 62">
            <a:extLst>
              <a:ext uri="{FF2B5EF4-FFF2-40B4-BE49-F238E27FC236}">
                <a16:creationId xmlns:a16="http://schemas.microsoft.com/office/drawing/2014/main" id="{1B996B23-220B-4F8F-98D6-D255C8B49639}"/>
              </a:ext>
            </a:extLst>
          </p:cNvPr>
          <p:cNvSpPr txBox="1"/>
          <p:nvPr/>
        </p:nvSpPr>
        <p:spPr>
          <a:xfrm>
            <a:off x="743714" y="1478422"/>
            <a:ext cx="9631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Le DevOps </a:t>
            </a:r>
            <a:r>
              <a:rPr lang="en-US" sz="2800" b="1" err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est</a:t>
            </a:r>
            <a:r>
              <a:rPr lang="en-US" sz="28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 un long voyage plein </a:t>
            </a:r>
            <a:r>
              <a:rPr lang="en-US" sz="2800" b="1" err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d’apprentissage</a:t>
            </a:r>
            <a:r>
              <a:rPr lang="en-US" sz="28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 et </a:t>
            </a:r>
            <a:r>
              <a:rPr lang="en-US" sz="2800" b="1" err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d’amelioration</a:t>
            </a:r>
            <a:r>
              <a:rPr lang="en-US" sz="28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 continue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C9EF882-BA83-4200-960B-8087C75BA0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177" y="2920676"/>
            <a:ext cx="351692" cy="351692"/>
          </a:xfrm>
          <a:prstGeom prst="rect">
            <a:avLst/>
          </a:prstGeom>
        </p:spPr>
      </p:pic>
      <p:sp>
        <p:nvSpPr>
          <p:cNvPr id="12" name="TextBox 62">
            <a:extLst>
              <a:ext uri="{FF2B5EF4-FFF2-40B4-BE49-F238E27FC236}">
                <a16:creationId xmlns:a16="http://schemas.microsoft.com/office/drawing/2014/main" id="{0C951F57-EBCC-4946-B0D4-8825141290CF}"/>
              </a:ext>
            </a:extLst>
          </p:cNvPr>
          <p:cNvSpPr txBox="1"/>
          <p:nvPr/>
        </p:nvSpPr>
        <p:spPr>
          <a:xfrm>
            <a:off x="743715" y="2408453"/>
            <a:ext cx="81970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Azure DevOps </a:t>
            </a:r>
            <a:r>
              <a:rPr lang="en-US" sz="2800" b="1" err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rassemble</a:t>
            </a:r>
            <a:r>
              <a:rPr lang="en-US" sz="28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tous</a:t>
            </a:r>
            <a:r>
              <a:rPr lang="en-US" sz="28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 les </a:t>
            </a:r>
            <a:r>
              <a:rPr lang="en-US" sz="2800" b="1" err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outils</a:t>
            </a:r>
            <a:r>
              <a:rPr lang="en-US" sz="28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nécessaires</a:t>
            </a:r>
            <a:r>
              <a:rPr lang="en-US" sz="28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 pour </a:t>
            </a:r>
            <a:r>
              <a:rPr lang="en-US" sz="2800" b="1" err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réussir</a:t>
            </a:r>
            <a:r>
              <a:rPr lang="en-US" sz="28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ce</a:t>
            </a:r>
            <a:r>
              <a:rPr lang="en-US" sz="28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 voyage et </a:t>
            </a:r>
            <a:r>
              <a:rPr lang="en-US" sz="2800" b="1" err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ces</a:t>
            </a:r>
            <a:r>
              <a:rPr lang="en-US" sz="28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derniers</a:t>
            </a:r>
            <a:r>
              <a:rPr lang="en-US" sz="28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 ne </a:t>
            </a:r>
            <a:r>
              <a:rPr lang="en-US" sz="2800" b="1" err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sont</a:t>
            </a:r>
            <a:r>
              <a:rPr lang="en-US" sz="28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 pas </a:t>
            </a:r>
            <a:r>
              <a:rPr lang="en-US" sz="2800" b="1" err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destinés</a:t>
            </a:r>
            <a:r>
              <a:rPr lang="en-US" sz="28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qu’aux</a:t>
            </a:r>
            <a:r>
              <a:rPr lang="en-US" sz="28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 Devs </a:t>
            </a:r>
            <a:r>
              <a:rPr lang="en-US" sz="2800" b="1" err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ou</a:t>
            </a:r>
            <a:r>
              <a:rPr lang="en-US" sz="28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 aux Ops !</a:t>
            </a:r>
          </a:p>
        </p:txBody>
      </p:sp>
    </p:spTree>
    <p:extLst>
      <p:ext uri="{BB962C8B-B14F-4D97-AF65-F5344CB8AC3E}">
        <p14:creationId xmlns:p14="http://schemas.microsoft.com/office/powerpoint/2010/main" val="3576337590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55985-12D0-420F-9CC9-AC79697E6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8" name="Google Shape;62;p13">
            <a:extLst>
              <a:ext uri="{FF2B5EF4-FFF2-40B4-BE49-F238E27FC236}">
                <a16:creationId xmlns:a16="http://schemas.microsoft.com/office/drawing/2014/main" id="{3813AA4D-2C99-4F1F-9258-F48AE4CA65A8}"/>
              </a:ext>
            </a:extLst>
          </p:cNvPr>
          <p:cNvSpPr txBox="1">
            <a:spLocks/>
          </p:cNvSpPr>
          <p:nvPr/>
        </p:nvSpPr>
        <p:spPr>
          <a:xfrm>
            <a:off x="477079" y="1944395"/>
            <a:ext cx="8126232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MERCI DE VOTRE ATTENTION </a:t>
            </a:r>
            <a:r>
              <a:rPr lang="en-US" sz="4000">
                <a:solidFill>
                  <a:schemeClr val="bg1"/>
                </a:solidFill>
                <a:latin typeface="Montserrat ExtraBol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82561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62E27E-9737-4DAE-97D6-48282D36B33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57200" y="566381"/>
            <a:ext cx="8229600" cy="393600"/>
          </a:xfrm>
        </p:spPr>
        <p:txBody>
          <a:bodyPr/>
          <a:lstStyle/>
          <a:p>
            <a:pPr algn="ctr"/>
            <a:r>
              <a:rPr lang="en-US"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MERCI A NOS SPONSORS</a:t>
            </a:r>
            <a:endParaRPr lang="fr-FR" sz="3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045A43-416E-4E08-A730-E834D83E40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B7B7B7"/>
                </a:solidFill>
                <a:effectLst/>
                <a:uLnTx/>
                <a:uFillTx/>
                <a:latin typeface="Montserrat Light"/>
                <a:sym typeface="Montserra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B7B7B7"/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A340AA1-A855-4132-AC97-2BA11D9B9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847" y="1616029"/>
            <a:ext cx="1466737" cy="1466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29AAC2-6A73-492A-A585-EE202CA63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044" y="1483205"/>
            <a:ext cx="4170025" cy="8169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65D5F8-7B39-4599-BBE4-287E3140D2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30"/>
          <a:stretch/>
        </p:blipFill>
        <p:spPr>
          <a:xfrm>
            <a:off x="4323232" y="3849597"/>
            <a:ext cx="4157352" cy="723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CDFB812-95C8-4805-B3C5-E69B4808C446}"/>
              </a:ext>
            </a:extLst>
          </p:cNvPr>
          <p:cNvGrpSpPr/>
          <p:nvPr/>
        </p:nvGrpSpPr>
        <p:grpSpPr>
          <a:xfrm>
            <a:off x="1525048" y="2635585"/>
            <a:ext cx="4952195" cy="879458"/>
            <a:chOff x="6601216" y="1941534"/>
            <a:chExt cx="4952195" cy="8794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AF2E26-C929-4D2A-A73F-EB8CA8BA6C4F}"/>
                </a:ext>
              </a:extLst>
            </p:cNvPr>
            <p:cNvSpPr/>
            <p:nvPr/>
          </p:nvSpPr>
          <p:spPr>
            <a:xfrm>
              <a:off x="6601216" y="1941534"/>
              <a:ext cx="4952195" cy="8794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10" name="Picture 2" descr="DatAlert Masterclass: How the Varonis IR Team Investigates Alerts">
              <a:extLst>
                <a:ext uri="{FF2B5EF4-FFF2-40B4-BE49-F238E27FC236}">
                  <a16:creationId xmlns:a16="http://schemas.microsoft.com/office/drawing/2014/main" id="{6CE2400A-6A1A-4BFC-9F8F-C403EEB2E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7427" y="1999922"/>
              <a:ext cx="4539772" cy="762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43283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6DBBCA"/>
            </a:gs>
            <a:gs pos="100000">
              <a:srgbClr val="8E4B35"/>
            </a:gs>
          </a:gsLst>
          <a:lin ang="5400012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1">
            <a:extLst>
              <a:ext uri="{FF2B5EF4-FFF2-40B4-BE49-F238E27FC236}">
                <a16:creationId xmlns:a16="http://schemas.microsoft.com/office/drawing/2014/main" id="{5A83B795-B4C4-4556-8F27-63EFAC34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</p:spPr>
        <p:txBody>
          <a:bodyPr/>
          <a:lstStyle/>
          <a:p>
            <a:r>
              <a:rPr lang="fr-FR" sz="3200"/>
              <a:t>Questions ?</a:t>
            </a:r>
          </a:p>
        </p:txBody>
      </p:sp>
      <p:sp>
        <p:nvSpPr>
          <p:cNvPr id="91" name="Google Shape;383;p38">
            <a:extLst>
              <a:ext uri="{FF2B5EF4-FFF2-40B4-BE49-F238E27FC236}">
                <a16:creationId xmlns:a16="http://schemas.microsoft.com/office/drawing/2014/main" id="{9AB2D6B3-E030-4500-86B5-B9C48138D4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0A79B6F-4B3E-4A22-B27F-0D7BEA758445}"/>
              </a:ext>
            </a:extLst>
          </p:cNvPr>
          <p:cNvSpPr txBox="1"/>
          <p:nvPr/>
        </p:nvSpPr>
        <p:spPr>
          <a:xfrm>
            <a:off x="3462216" y="1186755"/>
            <a:ext cx="53535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3"/>
              </a:rPr>
              <a:t>https://docs.microsoft.com/fr-fr/learn/modules/get-started-with-devops/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3"/>
              </a:rPr>
              <a:t>https://azure.microsoft.com/fr-fr/pricing/details/devops/azure-devops-services/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4"/>
              </a:rPr>
              <a:t>https://azuredevopslabs.com/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5"/>
              </a:rPr>
              <a:t>https://docs.microsoft.com/en-us/azure/devops/organizations/public/glossary-public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6"/>
              </a:rPr>
              <a:t>https://mohamedradwan.com/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9825583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8D0D58A4-85C7-4AEE-B0C1-1C234DBB2501}"/>
              </a:ext>
            </a:extLst>
          </p:cNvPr>
          <p:cNvSpPr txBox="1">
            <a:spLocks/>
          </p:cNvSpPr>
          <p:nvPr/>
        </p:nvSpPr>
        <p:spPr>
          <a:xfrm>
            <a:off x="723300" y="737767"/>
            <a:ext cx="7697400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fr-FR" sz="3600"/>
              <a:t>Bonjour!</a:t>
            </a:r>
          </a:p>
        </p:txBody>
      </p:sp>
      <p:sp>
        <p:nvSpPr>
          <p:cNvPr id="11" name="Google Shape;79;p15">
            <a:extLst>
              <a:ext uri="{FF2B5EF4-FFF2-40B4-BE49-F238E27FC236}">
                <a16:creationId xmlns:a16="http://schemas.microsoft.com/office/drawing/2014/main" id="{D67AAC6B-83E2-4F31-8ED6-C50FB802DE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TextBox 234">
            <a:extLst>
              <a:ext uri="{FF2B5EF4-FFF2-40B4-BE49-F238E27FC236}">
                <a16:creationId xmlns:a16="http://schemas.microsoft.com/office/drawing/2014/main" id="{6DEF8386-A7E7-4ABF-8995-12060F67112C}"/>
              </a:ext>
            </a:extLst>
          </p:cNvPr>
          <p:cNvSpPr txBox="1"/>
          <p:nvPr/>
        </p:nvSpPr>
        <p:spPr>
          <a:xfrm>
            <a:off x="969985" y="1512846"/>
            <a:ext cx="7510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Je </a:t>
            </a:r>
            <a:r>
              <a:rPr lang="en-US" sz="4400" b="1" err="1">
                <a:solidFill>
                  <a:schemeClr val="bg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suis</a:t>
            </a:r>
            <a:r>
              <a:rPr lang="en-US" sz="4400" b="1">
                <a:solidFill>
                  <a:schemeClr val="bg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 Yoann GUILLO</a:t>
            </a:r>
          </a:p>
        </p:txBody>
      </p:sp>
      <p:pic>
        <p:nvPicPr>
          <p:cNvPr id="3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9AD8056-4F33-4BB6-8742-D9C58219C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02" y="1318879"/>
            <a:ext cx="1053289" cy="1043764"/>
          </a:xfrm>
          <a:prstGeom prst="rect">
            <a:avLst/>
          </a:prstGeom>
        </p:spPr>
      </p:pic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57A85C9-5BE2-45E9-847F-306F272CA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621" y="2245550"/>
            <a:ext cx="5454502" cy="245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9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DBBCA"/>
            </a:gs>
            <a:gs pos="100000">
              <a:srgbClr val="8E4B35"/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8D0D58A4-85C7-4AEE-B0C1-1C234DBB2501}"/>
              </a:ext>
            </a:extLst>
          </p:cNvPr>
          <p:cNvSpPr txBox="1">
            <a:spLocks/>
          </p:cNvSpPr>
          <p:nvPr/>
        </p:nvSpPr>
        <p:spPr>
          <a:xfrm>
            <a:off x="723300" y="737767"/>
            <a:ext cx="7697400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fr-FR" sz="3600"/>
              <a:t>Bonjour!</a:t>
            </a:r>
          </a:p>
        </p:txBody>
      </p:sp>
      <p:sp>
        <p:nvSpPr>
          <p:cNvPr id="11" name="Google Shape;79;p15">
            <a:extLst>
              <a:ext uri="{FF2B5EF4-FFF2-40B4-BE49-F238E27FC236}">
                <a16:creationId xmlns:a16="http://schemas.microsoft.com/office/drawing/2014/main" id="{D67AAC6B-83E2-4F31-8ED6-C50FB802DE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234">
            <a:extLst>
              <a:ext uri="{FF2B5EF4-FFF2-40B4-BE49-F238E27FC236}">
                <a16:creationId xmlns:a16="http://schemas.microsoft.com/office/drawing/2014/main" id="{6DEF8386-A7E7-4ABF-8995-12060F67112C}"/>
              </a:ext>
            </a:extLst>
          </p:cNvPr>
          <p:cNvSpPr txBox="1"/>
          <p:nvPr/>
        </p:nvSpPr>
        <p:spPr>
          <a:xfrm>
            <a:off x="969985" y="1512846"/>
            <a:ext cx="7510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Je </a:t>
            </a:r>
            <a:r>
              <a:rPr lang="en-US" sz="4400" b="1" err="1">
                <a:solidFill>
                  <a:schemeClr val="bg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suis</a:t>
            </a:r>
            <a:r>
              <a:rPr lang="en-US" sz="4400" b="1">
                <a:solidFill>
                  <a:schemeClr val="bg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 Yannick FROUIN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A034DD-63EA-4286-8BD4-1C54AF10245B}"/>
              </a:ext>
            </a:extLst>
          </p:cNvPr>
          <p:cNvSpPr/>
          <p:nvPr/>
        </p:nvSpPr>
        <p:spPr>
          <a:xfrm>
            <a:off x="614400" y="3469286"/>
            <a:ext cx="276524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>
                <a:solidFill>
                  <a:schemeClr val="tx2"/>
                </a:solidFill>
              </a:rPr>
              <a:t>@YFROUIN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01EEB3-CC00-42A9-9AEE-456379899BE2}"/>
              </a:ext>
            </a:extLst>
          </p:cNvPr>
          <p:cNvSpPr/>
          <p:nvPr/>
        </p:nvSpPr>
        <p:spPr>
          <a:xfrm>
            <a:off x="1323300" y="3833324"/>
            <a:ext cx="45283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>
                <a:solidFill>
                  <a:schemeClr val="tx2"/>
                </a:solidFill>
              </a:rPr>
              <a:t>https://www.linkedin.com/in/yannick-frouin-34540619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0643BC-5FB9-45D4-A2C5-88017B3D514A}"/>
              </a:ext>
            </a:extLst>
          </p:cNvPr>
          <p:cNvSpPr/>
          <p:nvPr/>
        </p:nvSpPr>
        <p:spPr>
          <a:xfrm>
            <a:off x="5989688" y="2767148"/>
            <a:ext cx="276524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>
                <a:solidFill>
                  <a:schemeClr val="tx2"/>
                </a:solidFill>
              </a:rPr>
              <a:t>Architecture .NET et développement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6DF95C4-FA3D-4918-910F-469E0F5C4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41" y="2549907"/>
            <a:ext cx="705916" cy="88282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E1FAB25-A683-4F7C-88FD-3F47B3B6385B}"/>
              </a:ext>
            </a:extLst>
          </p:cNvPr>
          <p:cNvSpPr txBox="1"/>
          <p:nvPr/>
        </p:nvSpPr>
        <p:spPr>
          <a:xfrm>
            <a:off x="1433699" y="4226120"/>
            <a:ext cx="333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>
                <a:solidFill>
                  <a:schemeClr val="tx2"/>
                </a:solidFill>
              </a:rPr>
              <a:t>https://github.com/yfrouin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58E291F-F3BE-4299-B6D6-B2D2F9F372E5}"/>
              </a:ext>
            </a:extLst>
          </p:cNvPr>
          <p:cNvSpPr txBox="1"/>
          <p:nvPr/>
        </p:nvSpPr>
        <p:spPr>
          <a:xfrm>
            <a:off x="1433699" y="3084566"/>
            <a:ext cx="333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>
                <a:solidFill>
                  <a:schemeClr val="tx2"/>
                </a:solidFill>
              </a:rPr>
              <a:t>https://www.net-t-rex.com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32CBBF-9133-44C2-86D2-2D560B21D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52" y="3081155"/>
            <a:ext cx="295316" cy="29531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17BD130-8738-4EA8-9C64-C50B4D141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62" y="3491095"/>
            <a:ext cx="323895" cy="25721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6554E5D-E89F-4028-90F9-A845D3776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862" y="3834516"/>
            <a:ext cx="304843" cy="30484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4D54C7D-F80F-42BA-A29C-A97118345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861" y="4226120"/>
            <a:ext cx="304843" cy="28579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BB64FA83-626E-43A8-A74E-7C8FC0BE85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85" y="1435681"/>
            <a:ext cx="887047" cy="96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9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79;p15">
            <a:extLst>
              <a:ext uri="{FF2B5EF4-FFF2-40B4-BE49-F238E27FC236}">
                <a16:creationId xmlns:a16="http://schemas.microsoft.com/office/drawing/2014/main" id="{D67AAC6B-83E2-4F31-8ED6-C50FB802DE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034918C4-419C-4E5C-93E8-F6F57103D897}"/>
              </a:ext>
            </a:extLst>
          </p:cNvPr>
          <p:cNvSpPr txBox="1"/>
          <p:nvPr/>
        </p:nvSpPr>
        <p:spPr>
          <a:xfrm>
            <a:off x="970728" y="1779546"/>
            <a:ext cx="7202541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Schoolbell"/>
                <a:ea typeface="Nunito Bold" charset="0"/>
                <a:cs typeface="Catamaran SemiBold" pitchFamily="2" charset="77"/>
              </a:rPr>
              <a:t>Mise en place d’un pipeline CI/CD au sein </a:t>
            </a:r>
            <a:r>
              <a:rPr lang="en-US" sz="4000" b="1" err="1">
                <a:solidFill>
                  <a:schemeClr val="bg1"/>
                </a:solidFill>
                <a:latin typeface="Schoolbell"/>
                <a:ea typeface="Nunito Bold" charset="0"/>
                <a:cs typeface="Catamaran SemiBold" pitchFamily="2" charset="77"/>
              </a:rPr>
              <a:t>d'Azure</a:t>
            </a:r>
            <a:r>
              <a:rPr lang="en-US" sz="4000" b="1">
                <a:solidFill>
                  <a:schemeClr val="bg1"/>
                </a:solidFill>
                <a:latin typeface="Schoolbell"/>
                <a:ea typeface="Nunito Bold" charset="0"/>
                <a:cs typeface="Catamaran SemiBold" pitchFamily="2" charset="77"/>
              </a:rPr>
              <a:t> DevOps pour un </a:t>
            </a:r>
            <a:r>
              <a:rPr lang="en-US" sz="4000" b="1" err="1">
                <a:solidFill>
                  <a:schemeClr val="bg1"/>
                </a:solidFill>
                <a:latin typeface="Schoolbell"/>
                <a:ea typeface="Nunito Bold" charset="0"/>
                <a:cs typeface="Catamaran SemiBold" pitchFamily="2" charset="77"/>
              </a:rPr>
              <a:t>déploiement</a:t>
            </a:r>
            <a:r>
              <a:rPr lang="en-US" sz="4000" b="1">
                <a:solidFill>
                  <a:schemeClr val="bg1"/>
                </a:solidFill>
                <a:latin typeface="Schoolbell"/>
                <a:ea typeface="Nunito Bold" charset="0"/>
                <a:cs typeface="Catamaran SemiBold" pitchFamily="2" charset="77"/>
              </a:rPr>
              <a:t> </a:t>
            </a:r>
            <a:r>
              <a:rPr lang="en-US" sz="4000" b="1" err="1">
                <a:solidFill>
                  <a:schemeClr val="bg1"/>
                </a:solidFill>
                <a:latin typeface="Schoolbell"/>
                <a:ea typeface="Nunito Bold" charset="0"/>
                <a:cs typeface="Catamaran SemiBold" pitchFamily="2" charset="77"/>
              </a:rPr>
              <a:t>automatisé</a:t>
            </a:r>
            <a:endParaRPr lang="en-US" sz="4000" b="1">
              <a:solidFill>
                <a:schemeClr val="bg1"/>
              </a:solidFill>
              <a:latin typeface="Schoolbell"/>
              <a:ea typeface="Nunito Bold" charset="0"/>
              <a:cs typeface="Catamaran SemiBold" pitchFamily="2" charset="77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1C0FC33-EAA5-48F6-9437-556EBC75687A}"/>
              </a:ext>
            </a:extLst>
          </p:cNvPr>
          <p:cNvSpPr txBox="1"/>
          <p:nvPr/>
        </p:nvSpPr>
        <p:spPr>
          <a:xfrm>
            <a:off x="1941459" y="692093"/>
            <a:ext cx="5261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Objectif :</a:t>
            </a:r>
          </a:p>
        </p:txBody>
      </p:sp>
    </p:spTree>
    <p:extLst>
      <p:ext uri="{BB962C8B-B14F-4D97-AF65-F5344CB8AC3E}">
        <p14:creationId xmlns:p14="http://schemas.microsoft.com/office/powerpoint/2010/main" val="218812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79;p15">
            <a:extLst>
              <a:ext uri="{FF2B5EF4-FFF2-40B4-BE49-F238E27FC236}">
                <a16:creationId xmlns:a16="http://schemas.microsoft.com/office/drawing/2014/main" id="{D67AAC6B-83E2-4F31-8ED6-C50FB802DE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034918C4-419C-4E5C-93E8-F6F57103D897}"/>
              </a:ext>
            </a:extLst>
          </p:cNvPr>
          <p:cNvSpPr txBox="1"/>
          <p:nvPr/>
        </p:nvSpPr>
        <p:spPr>
          <a:xfrm>
            <a:off x="768097" y="1365470"/>
            <a:ext cx="77124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chemeClr val="bg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Le DevOps, </a:t>
            </a:r>
            <a:r>
              <a:rPr lang="en-US" sz="3200" b="1" err="1">
                <a:solidFill>
                  <a:schemeClr val="bg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c’est</a:t>
            </a:r>
            <a:r>
              <a:rPr lang="en-US" sz="3200" b="1">
                <a:solidFill>
                  <a:schemeClr val="bg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 quoi 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chemeClr val="bg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Azure DevOps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chemeClr val="bg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Azure App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b="1" err="1">
                <a:solidFill>
                  <a:schemeClr val="bg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Démo</a:t>
            </a:r>
            <a:endParaRPr lang="en-US" sz="5400" b="1">
              <a:solidFill>
                <a:schemeClr val="bg1"/>
              </a:solidFill>
              <a:latin typeface="Schoolbell" panose="02000000000000000000" pitchFamily="2" charset="0"/>
              <a:ea typeface="Nunito Bold" charset="0"/>
              <a:cs typeface="Catamaran SemiBold" pitchFamily="2" charset="77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1C0FC33-EAA5-48F6-9437-556EBC75687A}"/>
              </a:ext>
            </a:extLst>
          </p:cNvPr>
          <p:cNvSpPr txBox="1"/>
          <p:nvPr/>
        </p:nvSpPr>
        <p:spPr>
          <a:xfrm>
            <a:off x="1941458" y="411677"/>
            <a:ext cx="5261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42103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854C10A2-F3BD-49A4-BD5D-C7A119D7BA21}"/>
              </a:ext>
            </a:extLst>
          </p:cNvPr>
          <p:cNvSpPr txBox="1">
            <a:spLocks/>
          </p:cNvSpPr>
          <p:nvPr/>
        </p:nvSpPr>
        <p:spPr>
          <a:xfrm>
            <a:off x="108187" y="2186964"/>
            <a:ext cx="2730250" cy="1543327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42875" indent="-142875" defTabSz="951304"/>
            <a:r>
              <a:rPr sz="2000" b="1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“DevOps</a:t>
            </a:r>
            <a:r>
              <a:rPr sz="2000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 </a:t>
            </a:r>
            <a:r>
              <a:rPr lang="fr-FR" sz="2000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c’est la </a:t>
            </a:r>
            <a:r>
              <a:rPr lang="fr-FR" sz="2000" spc="-104">
                <a:gradFill>
                  <a:gsLst>
                    <a:gs pos="1250">
                      <a:srgbClr val="FCB614"/>
                    </a:gs>
                    <a:gs pos="100000">
                      <a:srgbClr val="FCB614"/>
                    </a:gs>
                  </a:gsLst>
                  <a:lin ang="5400000" scaled="0"/>
                </a:gradFill>
                <a:latin typeface="Segoe UI"/>
              </a:rPr>
              <a:t>collaboration</a:t>
            </a:r>
            <a:r>
              <a:rPr lang="fr-FR" sz="2000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 des développements et des opérations</a:t>
            </a:r>
            <a:r>
              <a:rPr sz="2000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”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1F3C721-6969-4C84-ACD4-F53B59FD7690}"/>
              </a:ext>
            </a:extLst>
          </p:cNvPr>
          <p:cNvSpPr txBox="1">
            <a:spLocks/>
          </p:cNvSpPr>
          <p:nvPr/>
        </p:nvSpPr>
        <p:spPr>
          <a:xfrm>
            <a:off x="6332199" y="2203115"/>
            <a:ext cx="2697499" cy="1032386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33350" indent="-133350" defTabSz="951304"/>
            <a:r>
              <a:rPr sz="2000" b="1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“DevOps</a:t>
            </a:r>
            <a:r>
              <a:rPr sz="2000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 </a:t>
            </a:r>
            <a:r>
              <a:rPr lang="fr-FR" sz="2000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c’est traiter </a:t>
            </a:r>
            <a:r>
              <a:rPr lang="fr-FR" sz="2000" spc="-104">
                <a:gradFill>
                  <a:gsLst>
                    <a:gs pos="1250">
                      <a:srgbClr val="00BCF2"/>
                    </a:gs>
                    <a:gs pos="100000">
                      <a:srgbClr val="00BCF2"/>
                    </a:gs>
                  </a:gsLst>
                  <a:lin ang="5400000" scaled="0"/>
                </a:gradFill>
                <a:latin typeface="Segoe UI"/>
              </a:rPr>
              <a:t>l’infrastructure comme le code</a:t>
            </a:r>
            <a:r>
              <a:rPr sz="2000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”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F37B4E5-AD93-45B9-8687-7A9A8F17AFB4}"/>
              </a:ext>
            </a:extLst>
          </p:cNvPr>
          <p:cNvSpPr txBox="1">
            <a:spLocks/>
          </p:cNvSpPr>
          <p:nvPr/>
        </p:nvSpPr>
        <p:spPr>
          <a:xfrm>
            <a:off x="1040560" y="3873805"/>
            <a:ext cx="2595739" cy="1169761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42875" indent="-142875" defTabSz="951304"/>
            <a:r>
              <a:rPr lang="fr-FR" sz="2000" b="1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“DevOps</a:t>
            </a:r>
            <a:r>
              <a:rPr lang="fr-FR" sz="2000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 </a:t>
            </a:r>
            <a:br>
              <a:rPr lang="fr-FR" sz="2000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</a:br>
            <a:r>
              <a:rPr lang="fr-FR" sz="2000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c’est de </a:t>
            </a:r>
            <a:r>
              <a:rPr lang="fr-FR" sz="2000" spc="-104">
                <a:gradFill>
                  <a:gsLst>
                    <a:gs pos="1250">
                      <a:srgbClr val="FCB614"/>
                    </a:gs>
                    <a:gs pos="100000">
                      <a:srgbClr val="FCB614"/>
                    </a:gs>
                  </a:gsLst>
                </a:gradFill>
                <a:latin typeface="Segoe UI"/>
              </a:rPr>
              <a:t>l’automatisation</a:t>
            </a:r>
            <a:r>
              <a:rPr lang="fr-FR" sz="2000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”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5FAE0E4-36F7-440C-BCF2-17536F78ED72}"/>
              </a:ext>
            </a:extLst>
          </p:cNvPr>
          <p:cNvSpPr txBox="1">
            <a:spLocks/>
          </p:cNvSpPr>
          <p:nvPr/>
        </p:nvSpPr>
        <p:spPr>
          <a:xfrm>
            <a:off x="6576966" y="3318568"/>
            <a:ext cx="2595740" cy="1150712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33350" indent="-133350" defTabSz="951304"/>
            <a:r>
              <a:rPr sz="2000" b="1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“DevOps</a:t>
            </a:r>
            <a:br>
              <a:rPr lang="fr-FR" sz="2000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</a:br>
            <a:r>
              <a:rPr lang="fr-FR" sz="2000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C’est troquer un </a:t>
            </a:r>
            <a:r>
              <a:rPr lang="fr-FR" sz="2000" spc="-104">
                <a:gradFill>
                  <a:gsLst>
                    <a:gs pos="1250">
                      <a:srgbClr val="00BCF2"/>
                    </a:gs>
                    <a:gs pos="100000">
                      <a:srgbClr val="00BCF2"/>
                    </a:gs>
                  </a:gsLst>
                </a:gradFill>
                <a:latin typeface="Segoe UI"/>
              </a:rPr>
              <a:t>besoin contre un autre </a:t>
            </a:r>
            <a:r>
              <a:rPr sz="2000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</a:gradFill>
                <a:latin typeface="Segoe UI"/>
              </a:rPr>
              <a:t>”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505CC9D-BE34-4249-BC95-2AB1D15A4721}"/>
              </a:ext>
            </a:extLst>
          </p:cNvPr>
          <p:cNvSpPr txBox="1">
            <a:spLocks/>
          </p:cNvSpPr>
          <p:nvPr/>
        </p:nvSpPr>
        <p:spPr>
          <a:xfrm>
            <a:off x="5457766" y="903903"/>
            <a:ext cx="2268883" cy="1140518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52400" indent="-152400" defTabSz="951304"/>
            <a:r>
              <a:rPr sz="2000" b="1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“DevOps</a:t>
            </a:r>
            <a:r>
              <a:rPr sz="2000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 </a:t>
            </a:r>
            <a:r>
              <a:rPr lang="fr-FR" sz="2000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c ’est des </a:t>
            </a:r>
            <a:r>
              <a:rPr lang="fr-FR" sz="2000" spc="-104">
                <a:gradFill>
                  <a:gsLst>
                    <a:gs pos="1250">
                      <a:srgbClr val="FCB614"/>
                    </a:gs>
                    <a:gs pos="100000">
                      <a:srgbClr val="FCB614"/>
                    </a:gs>
                  </a:gsLst>
                </a:gradFill>
                <a:latin typeface="Segoe UI"/>
              </a:rPr>
              <a:t>petits</a:t>
            </a:r>
            <a:r>
              <a:rPr sz="2000" spc="-104">
                <a:gradFill>
                  <a:gsLst>
                    <a:gs pos="1250">
                      <a:srgbClr val="FCB614"/>
                    </a:gs>
                    <a:gs pos="100000">
                      <a:srgbClr val="FCB614"/>
                    </a:gs>
                  </a:gsLst>
                </a:gradFill>
                <a:latin typeface="Segoe UI"/>
              </a:rPr>
              <a:t> </a:t>
            </a:r>
            <a:r>
              <a:rPr lang="fr-FR" sz="2000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déploiements</a:t>
            </a:r>
            <a:r>
              <a:rPr sz="2000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”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D670129F-5913-4F8B-92BE-DD7BE8790DD6}"/>
              </a:ext>
            </a:extLst>
          </p:cNvPr>
          <p:cNvSpPr txBox="1">
            <a:spLocks/>
          </p:cNvSpPr>
          <p:nvPr/>
        </p:nvSpPr>
        <p:spPr>
          <a:xfrm>
            <a:off x="3636299" y="3873805"/>
            <a:ext cx="3113399" cy="1158839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52400" indent="-152400" defTabSz="951304"/>
            <a:r>
              <a:rPr lang="fr-FR" sz="2000" b="1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“DevOps</a:t>
            </a:r>
            <a:r>
              <a:rPr lang="fr-FR" sz="2000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 </a:t>
            </a:r>
            <a:br>
              <a:rPr lang="fr-FR" sz="2000" spc="-104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</a:br>
            <a:r>
              <a:rPr lang="fr-FR" sz="2000" spc="-104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c'est de </a:t>
            </a:r>
            <a:r>
              <a:rPr lang="fr-FR" sz="2000" spc="-104">
                <a:gradFill>
                  <a:gsLst>
                    <a:gs pos="1250">
                      <a:srgbClr val="00BCF2"/>
                    </a:gs>
                    <a:gs pos="100000">
                      <a:srgbClr val="00BCF2"/>
                    </a:gs>
                  </a:gsLst>
                </a:gradFill>
                <a:latin typeface="Segoe UI"/>
              </a:rPr>
              <a:t>l’amélioration continue</a:t>
            </a:r>
            <a:endParaRPr lang="fr-FR" sz="2000" spc="-104"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0C1E1EA1-67BA-4D3D-B0A2-4CEDA296EA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9640" y="1757309"/>
            <a:ext cx="3994591" cy="2118560"/>
          </a:xfrm>
          <a:prstGeom prst="rect">
            <a:avLst/>
          </a:prstGeom>
        </p:spPr>
      </p:pic>
      <p:sp>
        <p:nvSpPr>
          <p:cNvPr id="10" name="TextBox 62">
            <a:extLst>
              <a:ext uri="{FF2B5EF4-FFF2-40B4-BE49-F238E27FC236}">
                <a16:creationId xmlns:a16="http://schemas.microsoft.com/office/drawing/2014/main" id="{A7DEF89D-EC1A-4444-B274-1A2761F2B1D9}"/>
              </a:ext>
            </a:extLst>
          </p:cNvPr>
          <p:cNvSpPr txBox="1"/>
          <p:nvPr/>
        </p:nvSpPr>
        <p:spPr>
          <a:xfrm>
            <a:off x="806911" y="101463"/>
            <a:ext cx="9631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Le DevOps, </a:t>
            </a:r>
            <a:r>
              <a:rPr lang="en-US" sz="4400" b="1" err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c’est</a:t>
            </a:r>
            <a:r>
              <a:rPr lang="en-US" sz="44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 quoi ?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0D08CF5-5856-4008-B13F-F187DEED31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87" y="310337"/>
            <a:ext cx="677324" cy="35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4982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2">
            <a:extLst>
              <a:ext uri="{FF2B5EF4-FFF2-40B4-BE49-F238E27FC236}">
                <a16:creationId xmlns:a16="http://schemas.microsoft.com/office/drawing/2014/main" id="{A7DEF89D-EC1A-4444-B274-1A2761F2B1D9}"/>
              </a:ext>
            </a:extLst>
          </p:cNvPr>
          <p:cNvSpPr txBox="1"/>
          <p:nvPr/>
        </p:nvSpPr>
        <p:spPr>
          <a:xfrm>
            <a:off x="806911" y="101463"/>
            <a:ext cx="9631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Le DevOps, </a:t>
            </a:r>
            <a:r>
              <a:rPr lang="en-US" sz="4400" b="1" err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c’est</a:t>
            </a:r>
            <a:r>
              <a:rPr lang="en-US" sz="44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 quoi ?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0D08CF5-5856-4008-B13F-F187DEED31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87" y="310337"/>
            <a:ext cx="677324" cy="35169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3C26905-1161-430A-94BD-5A9CABDE0007}"/>
              </a:ext>
            </a:extLst>
          </p:cNvPr>
          <p:cNvSpPr txBox="1"/>
          <p:nvPr/>
        </p:nvSpPr>
        <p:spPr>
          <a:xfrm>
            <a:off x="617415" y="1854871"/>
            <a:ext cx="770596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400"/>
              <a:t>“DevOps is the union of people, process, and products to enable continuous delivery of value to our end users.”</a:t>
            </a:r>
          </a:p>
          <a:p>
            <a:pPr marL="0" indent="0">
              <a:buNone/>
            </a:pPr>
            <a:endParaRPr lang="en-US" sz="240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r">
              <a:buNone/>
            </a:pPr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- Donovan Brown</a:t>
            </a:r>
          </a:p>
        </p:txBody>
      </p:sp>
    </p:spTree>
    <p:extLst>
      <p:ext uri="{BB962C8B-B14F-4D97-AF65-F5344CB8AC3E}">
        <p14:creationId xmlns:p14="http://schemas.microsoft.com/office/powerpoint/2010/main" val="2491514770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2">
            <a:extLst>
              <a:ext uri="{FF2B5EF4-FFF2-40B4-BE49-F238E27FC236}">
                <a16:creationId xmlns:a16="http://schemas.microsoft.com/office/drawing/2014/main" id="{A7DEF89D-EC1A-4444-B274-1A2761F2B1D9}"/>
              </a:ext>
            </a:extLst>
          </p:cNvPr>
          <p:cNvSpPr txBox="1"/>
          <p:nvPr/>
        </p:nvSpPr>
        <p:spPr>
          <a:xfrm>
            <a:off x="806911" y="101463"/>
            <a:ext cx="9631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tx1"/>
                </a:solidFill>
                <a:latin typeface="Schoolbell" panose="02000000000000000000" pitchFamily="2" charset="0"/>
                <a:ea typeface="Nunito Bold" charset="0"/>
                <a:cs typeface="Catamaran SemiBold" pitchFamily="2" charset="77"/>
              </a:rPr>
              <a:t>Azure DevOps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0D08CF5-5856-4008-B13F-F187DEED31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2403" y="310337"/>
            <a:ext cx="351692" cy="35169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C117D26-E091-46C3-8296-F61794ECE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02" y="870904"/>
            <a:ext cx="5818996" cy="409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71991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61C130F53B841AE55A3AA21F40001" ma:contentTypeVersion="0" ma:contentTypeDescription="Crée un document." ma:contentTypeScope="" ma:versionID="db1595c6c815caa7ed3bde5955279c7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043723848d0f805fbc3fbd7bf262d2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96A2DA-89FF-4463-BCA8-565D830D0D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416B02-94DF-4D4D-80CD-5A172DC337E7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EC846D3-52A6-4DD9-BE19-38C3FCE48E83}">
  <ds:schemaRefs>
    <ds:schemaRef ds:uri="f129dfa7-cf17-411d-b87b-658d99bbc5e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593</Words>
  <Application>Microsoft Office PowerPoint</Application>
  <PresentationFormat>Affichage à l'écran (16:9)</PresentationFormat>
  <Paragraphs>91</Paragraphs>
  <Slides>20</Slides>
  <Notes>3</Notes>
  <HiddenSlides>2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Montserrat ExtraBold</vt:lpstr>
      <vt:lpstr>Montserrat Light</vt:lpstr>
      <vt:lpstr>Schoolbell</vt:lpstr>
      <vt:lpstr>Segoe UI</vt:lpstr>
      <vt:lpstr>Juliet template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Yannick</cp:lastModifiedBy>
  <cp:revision>1</cp:revision>
  <dcterms:modified xsi:type="dcterms:W3CDTF">2020-10-10T16:42:18Z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0x0101003BC61C130F53B841AE55A3AA21F40001</vt:lpwstr>
  </property>
</Properties>
</file>